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diagrams/data5.xml" ContentType="application/vnd.openxmlformats-officedocument.drawingml.diagramData+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diagrams/data6.xml" ContentType="application/vnd.openxmlformats-officedocument.drawingml.diagramData+xml"/>
  <Override PartName="/ppt/diagrams/data7.xml" ContentType="application/vnd.openxmlformats-officedocument.drawingml.diagramData+xml"/>
  <Override PartName="/ppt/diagrams/data1.xml" ContentType="application/vnd.openxmlformats-officedocument.drawingml.diagramData+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slideMasters/slideMaster1.xml" ContentType="application/vnd.openxmlformats-officedocument.presentationml.slideMaster+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colors6.xml" ContentType="application/vnd.openxmlformats-officedocument.drawingml.diagramColors+xml"/>
  <Override PartName="/ppt/diagrams/drawing6.xml" ContentType="application/vnd.ms-office.drawingml.diagramDrawing+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layout5.xml" ContentType="application/vnd.openxmlformats-officedocument.drawingml.diagramLayout+xml"/>
  <Override PartName="/ppt/diagrams/colors5.xml" ContentType="application/vnd.openxmlformats-officedocument.drawingml.diagramColors+xml"/>
  <Override PartName="/ppt/diagrams/drawing5.xml" ContentType="application/vnd.ms-office.drawingml.diagramDrawing+xml"/>
  <Override PartName="/ppt/diagrams/layout6.xml" ContentType="application/vnd.openxmlformats-officedocument.drawingml.diagramLayout+xml"/>
  <Override PartName="/ppt/notesMasters/notesMaster1.xml" ContentType="application/vnd.openxmlformats-officedocument.presentationml.notesMaster+xml"/>
  <Override PartName="/ppt/theme/theme1.xml" ContentType="application/vnd.openxmlformats-officedocument.theme+xml"/>
  <Override PartName="/ppt/diagrams/quickStyle5.xml" ContentType="application/vnd.openxmlformats-officedocument.drawingml.diagramStyle+xml"/>
  <Override PartName="/ppt/theme/theme2.xml" ContentType="application/vnd.openxmlformats-officedocument.theme+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layout2.xml" ContentType="application/vnd.openxmlformats-officedocument.drawingml.diagramLayout+xml"/>
  <Override PartName="/ppt/diagrams/quickStyle6.xml" ContentType="application/vnd.openxmlformats-officedocument.drawingml.diagramStyl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ppt/revisionInfo.xml" ContentType="application/vnd.ms-powerpoint.revisioninfo+xml"/>
  <Override PartName="/ppt/changesInfos/changesInfo1.xml" ContentType="application/vnd.ms-powerpoint.changesinfo+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sldIdLst>
    <p:sldId id="260" r:id="rId2"/>
    <p:sldId id="257" r:id="rId3"/>
    <p:sldId id="258" r:id="rId4"/>
    <p:sldId id="261" r:id="rId5"/>
    <p:sldId id="282" r:id="rId6"/>
    <p:sldId id="283" r:id="rId7"/>
    <p:sldId id="263" r:id="rId8"/>
    <p:sldId id="264" r:id="rId9"/>
    <p:sldId id="266" r:id="rId10"/>
    <p:sldId id="267" r:id="rId11"/>
    <p:sldId id="280" r:id="rId12"/>
    <p:sldId id="276" r:id="rId13"/>
    <p:sldId id="272" r:id="rId14"/>
    <p:sldId id="278" r:id="rId15"/>
    <p:sldId id="309" r:id="rId16"/>
    <p:sldId id="299" r:id="rId17"/>
    <p:sldId id="300" r:id="rId18"/>
    <p:sldId id="301" r:id="rId19"/>
    <p:sldId id="268" r:id="rId20"/>
    <p:sldId id="303" r:id="rId21"/>
    <p:sldId id="308" r:id="rId22"/>
    <p:sldId id="297" r:id="rId23"/>
    <p:sldId id="304" r:id="rId24"/>
    <p:sldId id="284" r:id="rId25"/>
    <p:sldId id="296" r:id="rId26"/>
    <p:sldId id="287" r:id="rId27"/>
    <p:sldId id="289" r:id="rId28"/>
    <p:sldId id="291" r:id="rId29"/>
    <p:sldId id="305" r:id="rId30"/>
    <p:sldId id="293" r:id="rId31"/>
    <p:sldId id="295" r:id="rId32"/>
    <p:sldId id="281" r:id="rId33"/>
    <p:sldId id="294" r:id="rId34"/>
    <p:sldId id="307" r:id="rId35"/>
  </p:sldIdLst>
  <p:sldSz cx="12192000" cy="6858000"/>
  <p:notesSz cx="6810375" cy="9942513"/>
  <p:defaultTextStyle>
    <a:defPPr>
      <a:defRPr lang="sr-Lat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0673594-DEA3-4A23-8730-DC6A50C46E30}" v="5" dt="2023-10-23T19:33:03.305"/>
    <p1510:client id="{B7F0CD3A-4CE3-4576-BFED-0829C694CFA5}" v="17" dt="2023-10-23T18:40:35.623"/>
  </p1510:revLst>
</p1510:revInfo>
</file>

<file path=ppt/tableStyles.xml><?xml version="1.0" encoding="utf-8"?>
<a:tblStyleLst xmlns:a="http://schemas.openxmlformats.org/drawingml/2006/main" def="{5C22544A-7EE6-4342-B048-85BDC9FD1C3A}">
  <a:tblStyle styleId="{5C22544A-7EE6-4342-B048-85BDC9FD1C3A}" styleName="Srednji stil 2 - Isticanj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66" autoAdjust="0"/>
    <p:restoredTop sz="94660"/>
  </p:normalViewPr>
  <p:slideViewPr>
    <p:cSldViewPr snapToGrid="0">
      <p:cViewPr varScale="1">
        <p:scale>
          <a:sx n="93" d="100"/>
          <a:sy n="93" d="100"/>
        </p:scale>
        <p:origin x="293" y="8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42"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45" Type="http://schemas.openxmlformats.org/officeDocument/2006/relationships/customXml" Target="../customXml/item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customXml" Target="../customXml/item2.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customXml" Target="../customXml/item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0" Type="http://schemas.openxmlformats.org/officeDocument/2006/relationships/slide" Target="slides/slide19.xml"/><Relationship Id="rId41"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užica Jauk" userId="c6b0c82f-33bb-4840-ae07-16d64d997537" providerId="ADAL" clId="{50673594-DEA3-4A23-8730-DC6A50C46E30}"/>
    <pc:docChg chg="undo custSel addSld delSld modSld sldOrd">
      <pc:chgData name="Ružica Jauk" userId="c6b0c82f-33bb-4840-ae07-16d64d997537" providerId="ADAL" clId="{50673594-DEA3-4A23-8730-DC6A50C46E30}" dt="2023-10-23T20:20:21.303" v="259" actId="26606"/>
      <pc:docMkLst>
        <pc:docMk/>
      </pc:docMkLst>
      <pc:sldChg chg="modSp mod">
        <pc:chgData name="Ružica Jauk" userId="c6b0c82f-33bb-4840-ae07-16d64d997537" providerId="ADAL" clId="{50673594-DEA3-4A23-8730-DC6A50C46E30}" dt="2023-10-23T18:55:29.475" v="37" actId="27636"/>
        <pc:sldMkLst>
          <pc:docMk/>
          <pc:sldMk cId="3463371163" sldId="257"/>
        </pc:sldMkLst>
        <pc:spChg chg="mod">
          <ac:chgData name="Ružica Jauk" userId="c6b0c82f-33bb-4840-ae07-16d64d997537" providerId="ADAL" clId="{50673594-DEA3-4A23-8730-DC6A50C46E30}" dt="2023-10-23T18:55:29.475" v="37" actId="27636"/>
          <ac:spMkLst>
            <pc:docMk/>
            <pc:sldMk cId="3463371163" sldId="257"/>
            <ac:spMk id="3" creationId="{B47D87A2-E010-8939-5BA5-032DE8C9B983}"/>
          </ac:spMkLst>
        </pc:spChg>
      </pc:sldChg>
      <pc:sldChg chg="modSp mod">
        <pc:chgData name="Ružica Jauk" userId="c6b0c82f-33bb-4840-ae07-16d64d997537" providerId="ADAL" clId="{50673594-DEA3-4A23-8730-DC6A50C46E30}" dt="2023-10-23T18:55:07.012" v="35" actId="2711"/>
        <pc:sldMkLst>
          <pc:docMk/>
          <pc:sldMk cId="2382577859" sldId="260"/>
        </pc:sldMkLst>
        <pc:spChg chg="mod">
          <ac:chgData name="Ružica Jauk" userId="c6b0c82f-33bb-4840-ae07-16d64d997537" providerId="ADAL" clId="{50673594-DEA3-4A23-8730-DC6A50C46E30}" dt="2023-10-23T18:54:51.949" v="34" actId="2711"/>
          <ac:spMkLst>
            <pc:docMk/>
            <pc:sldMk cId="2382577859" sldId="260"/>
            <ac:spMk id="2" creationId="{28A8EDB0-3678-67F6-7D3C-373AE05699E5}"/>
          </ac:spMkLst>
        </pc:spChg>
        <pc:spChg chg="mod">
          <ac:chgData name="Ružica Jauk" userId="c6b0c82f-33bb-4840-ae07-16d64d997537" providerId="ADAL" clId="{50673594-DEA3-4A23-8730-DC6A50C46E30}" dt="2023-10-23T18:55:07.012" v="35" actId="2711"/>
          <ac:spMkLst>
            <pc:docMk/>
            <pc:sldMk cId="2382577859" sldId="260"/>
            <ac:spMk id="3" creationId="{85C4873C-3165-6192-BFAB-D5FCD13E6E34}"/>
          </ac:spMkLst>
        </pc:spChg>
      </pc:sldChg>
      <pc:sldChg chg="delSp modSp mod">
        <pc:chgData name="Ružica Jauk" userId="c6b0c82f-33bb-4840-ae07-16d64d997537" providerId="ADAL" clId="{50673594-DEA3-4A23-8730-DC6A50C46E30}" dt="2023-10-23T19:13:05.680" v="56" actId="21"/>
        <pc:sldMkLst>
          <pc:docMk/>
          <pc:sldMk cId="1032927638" sldId="264"/>
        </pc:sldMkLst>
        <pc:spChg chg="mod">
          <ac:chgData name="Ružica Jauk" userId="c6b0c82f-33bb-4840-ae07-16d64d997537" providerId="ADAL" clId="{50673594-DEA3-4A23-8730-DC6A50C46E30}" dt="2023-10-23T19:12:25.365" v="54" actId="2711"/>
          <ac:spMkLst>
            <pc:docMk/>
            <pc:sldMk cId="1032927638" sldId="264"/>
            <ac:spMk id="2" creationId="{9864F370-0028-1FF2-21D3-B94F16B153B7}"/>
          </ac:spMkLst>
        </pc:spChg>
        <pc:spChg chg="mod">
          <ac:chgData name="Ružica Jauk" userId="c6b0c82f-33bb-4840-ae07-16d64d997537" providerId="ADAL" clId="{50673594-DEA3-4A23-8730-DC6A50C46E30}" dt="2023-10-23T19:12:39.604" v="55" actId="2711"/>
          <ac:spMkLst>
            <pc:docMk/>
            <pc:sldMk cId="1032927638" sldId="264"/>
            <ac:spMk id="15" creationId="{1A10F01A-DAF4-73B2-FEE2-E967C486978D}"/>
          </ac:spMkLst>
        </pc:spChg>
        <pc:picChg chg="del">
          <ac:chgData name="Ružica Jauk" userId="c6b0c82f-33bb-4840-ae07-16d64d997537" providerId="ADAL" clId="{50673594-DEA3-4A23-8730-DC6A50C46E30}" dt="2023-10-23T19:13:05.680" v="56" actId="21"/>
          <ac:picMkLst>
            <pc:docMk/>
            <pc:sldMk cId="1032927638" sldId="264"/>
            <ac:picMk id="7" creationId="{D1FB8D26-D58D-79A3-80FA-A67BA9B37DD5}"/>
          </ac:picMkLst>
        </pc:picChg>
      </pc:sldChg>
      <pc:sldChg chg="addSp delSp modSp mod">
        <pc:chgData name="Ružica Jauk" userId="c6b0c82f-33bb-4840-ae07-16d64d997537" providerId="ADAL" clId="{50673594-DEA3-4A23-8730-DC6A50C46E30}" dt="2023-10-23T19:13:37.571" v="57" actId="26606"/>
        <pc:sldMkLst>
          <pc:docMk/>
          <pc:sldMk cId="57587591" sldId="267"/>
        </pc:sldMkLst>
        <pc:spChg chg="mod">
          <ac:chgData name="Ružica Jauk" userId="c6b0c82f-33bb-4840-ae07-16d64d997537" providerId="ADAL" clId="{50673594-DEA3-4A23-8730-DC6A50C46E30}" dt="2023-10-23T19:13:37.571" v="57" actId="26606"/>
          <ac:spMkLst>
            <pc:docMk/>
            <pc:sldMk cId="57587591" sldId="267"/>
            <ac:spMk id="2" creationId="{712178A5-7EA5-9832-BBED-3680129E78C0}"/>
          </ac:spMkLst>
        </pc:spChg>
        <pc:spChg chg="mod">
          <ac:chgData name="Ružica Jauk" userId="c6b0c82f-33bb-4840-ae07-16d64d997537" providerId="ADAL" clId="{50673594-DEA3-4A23-8730-DC6A50C46E30}" dt="2023-10-23T19:13:37.571" v="57" actId="26606"/>
          <ac:spMkLst>
            <pc:docMk/>
            <pc:sldMk cId="57587591" sldId="267"/>
            <ac:spMk id="3" creationId="{3B8AE834-C5CA-7467-3E1B-9D1D7E37199A}"/>
          </ac:spMkLst>
        </pc:spChg>
        <pc:spChg chg="del">
          <ac:chgData name="Ružica Jauk" userId="c6b0c82f-33bb-4840-ae07-16d64d997537" providerId="ADAL" clId="{50673594-DEA3-4A23-8730-DC6A50C46E30}" dt="2023-10-23T19:13:37.571" v="57" actId="26606"/>
          <ac:spMkLst>
            <pc:docMk/>
            <pc:sldMk cId="57587591" sldId="267"/>
            <ac:spMk id="8" creationId="{DAF1966E-FD40-4A4A-B61B-C4DF7FA05F06}"/>
          </ac:spMkLst>
        </pc:spChg>
        <pc:spChg chg="del">
          <ac:chgData name="Ružica Jauk" userId="c6b0c82f-33bb-4840-ae07-16d64d997537" providerId="ADAL" clId="{50673594-DEA3-4A23-8730-DC6A50C46E30}" dt="2023-10-23T19:13:37.571" v="57" actId="26606"/>
          <ac:spMkLst>
            <pc:docMk/>
            <pc:sldMk cId="57587591" sldId="267"/>
            <ac:spMk id="10" creationId="{047BFA19-D45E-416B-A404-7AF2F3F27017}"/>
          </ac:spMkLst>
        </pc:spChg>
        <pc:spChg chg="del">
          <ac:chgData name="Ružica Jauk" userId="c6b0c82f-33bb-4840-ae07-16d64d997537" providerId="ADAL" clId="{50673594-DEA3-4A23-8730-DC6A50C46E30}" dt="2023-10-23T19:13:37.571" v="57" actId="26606"/>
          <ac:spMkLst>
            <pc:docMk/>
            <pc:sldMk cId="57587591" sldId="267"/>
            <ac:spMk id="12" creationId="{8E0105E7-23DB-4CF2-8258-FF47C7620F6E}"/>
          </ac:spMkLst>
        </pc:spChg>
        <pc:spChg chg="del">
          <ac:chgData name="Ružica Jauk" userId="c6b0c82f-33bb-4840-ae07-16d64d997537" providerId="ADAL" clId="{50673594-DEA3-4A23-8730-DC6A50C46E30}" dt="2023-10-23T19:13:37.571" v="57" actId="26606"/>
          <ac:spMkLst>
            <pc:docMk/>
            <pc:sldMk cId="57587591" sldId="267"/>
            <ac:spMk id="14" creationId="{074B4F7D-14B2-478B-8BF5-01E4E0C5D263}"/>
          </ac:spMkLst>
        </pc:spChg>
        <pc:spChg chg="add">
          <ac:chgData name="Ružica Jauk" userId="c6b0c82f-33bb-4840-ae07-16d64d997537" providerId="ADAL" clId="{50673594-DEA3-4A23-8730-DC6A50C46E30}" dt="2023-10-23T19:13:37.571" v="57" actId="26606"/>
          <ac:spMkLst>
            <pc:docMk/>
            <pc:sldMk cId="57587591" sldId="267"/>
            <ac:spMk id="19" creationId="{979E27D9-03C7-44E2-9FF8-15D0C8506AF7}"/>
          </ac:spMkLst>
        </pc:spChg>
        <pc:spChg chg="add">
          <ac:chgData name="Ružica Jauk" userId="c6b0c82f-33bb-4840-ae07-16d64d997537" providerId="ADAL" clId="{50673594-DEA3-4A23-8730-DC6A50C46E30}" dt="2023-10-23T19:13:37.571" v="57" actId="26606"/>
          <ac:spMkLst>
            <pc:docMk/>
            <pc:sldMk cId="57587591" sldId="267"/>
            <ac:spMk id="21" creationId="{EEBF1590-3B36-48EE-A89D-3B6F3CB256AB}"/>
          </ac:spMkLst>
        </pc:spChg>
        <pc:spChg chg="add">
          <ac:chgData name="Ružica Jauk" userId="c6b0c82f-33bb-4840-ae07-16d64d997537" providerId="ADAL" clId="{50673594-DEA3-4A23-8730-DC6A50C46E30}" dt="2023-10-23T19:13:37.571" v="57" actId="26606"/>
          <ac:spMkLst>
            <pc:docMk/>
            <pc:sldMk cId="57587591" sldId="267"/>
            <ac:spMk id="23" creationId="{AC8F6C8C-AB5A-4548-942D-E3FD40ACBC49}"/>
          </ac:spMkLst>
        </pc:spChg>
      </pc:sldChg>
      <pc:sldChg chg="addSp delSp modSp mod">
        <pc:chgData name="Ružica Jauk" userId="c6b0c82f-33bb-4840-ae07-16d64d997537" providerId="ADAL" clId="{50673594-DEA3-4A23-8730-DC6A50C46E30}" dt="2023-10-23T20:10:46.516" v="254" actId="20577"/>
        <pc:sldMkLst>
          <pc:docMk/>
          <pc:sldMk cId="1305001306" sldId="268"/>
        </pc:sldMkLst>
        <pc:spChg chg="mod">
          <ac:chgData name="Ružica Jauk" userId="c6b0c82f-33bb-4840-ae07-16d64d997537" providerId="ADAL" clId="{50673594-DEA3-4A23-8730-DC6A50C46E30}" dt="2023-10-23T20:10:46.516" v="254" actId="20577"/>
          <ac:spMkLst>
            <pc:docMk/>
            <pc:sldMk cId="1305001306" sldId="268"/>
            <ac:spMk id="2" creationId="{6F2486B6-36BF-5CFE-BC8B-88CE74165AA0}"/>
          </ac:spMkLst>
        </pc:spChg>
        <pc:spChg chg="mod">
          <ac:chgData name="Ružica Jauk" userId="c6b0c82f-33bb-4840-ae07-16d64d997537" providerId="ADAL" clId="{50673594-DEA3-4A23-8730-DC6A50C46E30}" dt="2023-10-23T19:38:07.154" v="122" actId="20577"/>
          <ac:spMkLst>
            <pc:docMk/>
            <pc:sldMk cId="1305001306" sldId="268"/>
            <ac:spMk id="3" creationId="{32C373EC-4EAE-1B9B-AA22-964DEDC2DAE6}"/>
          </ac:spMkLst>
        </pc:spChg>
        <pc:spChg chg="add del">
          <ac:chgData name="Ružica Jauk" userId="c6b0c82f-33bb-4840-ae07-16d64d997537" providerId="ADAL" clId="{50673594-DEA3-4A23-8730-DC6A50C46E30}" dt="2023-10-23T19:11:48.248" v="53" actId="26606"/>
          <ac:spMkLst>
            <pc:docMk/>
            <pc:sldMk cId="1305001306" sldId="268"/>
            <ac:spMk id="8" creationId="{DAF1966E-FD40-4A4A-B61B-C4DF7FA05F06}"/>
          </ac:spMkLst>
        </pc:spChg>
        <pc:spChg chg="add del">
          <ac:chgData name="Ružica Jauk" userId="c6b0c82f-33bb-4840-ae07-16d64d997537" providerId="ADAL" clId="{50673594-DEA3-4A23-8730-DC6A50C46E30}" dt="2023-10-23T19:11:48.248" v="53" actId="26606"/>
          <ac:spMkLst>
            <pc:docMk/>
            <pc:sldMk cId="1305001306" sldId="268"/>
            <ac:spMk id="10" creationId="{047BFA19-D45E-416B-A404-7AF2F3F27017}"/>
          </ac:spMkLst>
        </pc:spChg>
        <pc:spChg chg="add del">
          <ac:chgData name="Ružica Jauk" userId="c6b0c82f-33bb-4840-ae07-16d64d997537" providerId="ADAL" clId="{50673594-DEA3-4A23-8730-DC6A50C46E30}" dt="2023-10-23T19:11:48.248" v="53" actId="26606"/>
          <ac:spMkLst>
            <pc:docMk/>
            <pc:sldMk cId="1305001306" sldId="268"/>
            <ac:spMk id="12" creationId="{8E0105E7-23DB-4CF2-8258-FF47C7620F6E}"/>
          </ac:spMkLst>
        </pc:spChg>
        <pc:spChg chg="add del">
          <ac:chgData name="Ružica Jauk" userId="c6b0c82f-33bb-4840-ae07-16d64d997537" providerId="ADAL" clId="{50673594-DEA3-4A23-8730-DC6A50C46E30}" dt="2023-10-23T19:11:48.248" v="53" actId="26606"/>
          <ac:spMkLst>
            <pc:docMk/>
            <pc:sldMk cId="1305001306" sldId="268"/>
            <ac:spMk id="14" creationId="{074B4F7D-14B2-478B-8BF5-01E4E0C5D263}"/>
          </ac:spMkLst>
        </pc:spChg>
        <pc:spChg chg="add del">
          <ac:chgData name="Ružica Jauk" userId="c6b0c82f-33bb-4840-ae07-16d64d997537" providerId="ADAL" clId="{50673594-DEA3-4A23-8730-DC6A50C46E30}" dt="2023-10-23T19:11:48.217" v="52" actId="26606"/>
          <ac:spMkLst>
            <pc:docMk/>
            <pc:sldMk cId="1305001306" sldId="268"/>
            <ac:spMk id="19" creationId="{D038248A-211C-4EEC-8401-C761B929FB52}"/>
          </ac:spMkLst>
        </pc:spChg>
        <pc:spChg chg="add del">
          <ac:chgData name="Ružica Jauk" userId="c6b0c82f-33bb-4840-ae07-16d64d997537" providerId="ADAL" clId="{50673594-DEA3-4A23-8730-DC6A50C46E30}" dt="2023-10-23T19:11:44.107" v="50" actId="26606"/>
          <ac:spMkLst>
            <pc:docMk/>
            <pc:sldMk cId="1305001306" sldId="268"/>
            <ac:spMk id="20" creationId="{F944E337-3E5D-4A1F-A5A1-2057F25B8A7B}"/>
          </ac:spMkLst>
        </pc:spChg>
        <pc:spChg chg="add del">
          <ac:chgData name="Ružica Jauk" userId="c6b0c82f-33bb-4840-ae07-16d64d997537" providerId="ADAL" clId="{50673594-DEA3-4A23-8730-DC6A50C46E30}" dt="2023-10-23T19:11:48.217" v="52" actId="26606"/>
          <ac:spMkLst>
            <pc:docMk/>
            <pc:sldMk cId="1305001306" sldId="268"/>
            <ac:spMk id="21" creationId="{C30A849F-66D9-40C8-BEC8-35AFF8F4568F}"/>
          </ac:spMkLst>
        </pc:spChg>
        <pc:spChg chg="add del">
          <ac:chgData name="Ružica Jauk" userId="c6b0c82f-33bb-4840-ae07-16d64d997537" providerId="ADAL" clId="{50673594-DEA3-4A23-8730-DC6A50C46E30}" dt="2023-10-23T19:11:44.107" v="50" actId="26606"/>
          <ac:spMkLst>
            <pc:docMk/>
            <pc:sldMk cId="1305001306" sldId="268"/>
            <ac:spMk id="22" creationId="{4DA50D69-7CF7-4844-B844-A2B821C77F24}"/>
          </ac:spMkLst>
        </pc:spChg>
        <pc:spChg chg="add">
          <ac:chgData name="Ružica Jauk" userId="c6b0c82f-33bb-4840-ae07-16d64d997537" providerId="ADAL" clId="{50673594-DEA3-4A23-8730-DC6A50C46E30}" dt="2023-10-23T19:11:48.248" v="53" actId="26606"/>
          <ac:spMkLst>
            <pc:docMk/>
            <pc:sldMk cId="1305001306" sldId="268"/>
            <ac:spMk id="35" creationId="{C9A36457-A5F4-4103-A443-02581C09185B}"/>
          </ac:spMkLst>
        </pc:spChg>
        <pc:spChg chg="add">
          <ac:chgData name="Ružica Jauk" userId="c6b0c82f-33bb-4840-ae07-16d64d997537" providerId="ADAL" clId="{50673594-DEA3-4A23-8730-DC6A50C46E30}" dt="2023-10-23T19:11:48.248" v="53" actId="26606"/>
          <ac:spMkLst>
            <pc:docMk/>
            <pc:sldMk cId="1305001306" sldId="268"/>
            <ac:spMk id="36" creationId="{DC5FB7E8-B636-40FA-BE8D-48145C0F5C57}"/>
          </ac:spMkLst>
        </pc:spChg>
        <pc:spChg chg="add">
          <ac:chgData name="Ružica Jauk" userId="c6b0c82f-33bb-4840-ae07-16d64d997537" providerId="ADAL" clId="{50673594-DEA3-4A23-8730-DC6A50C46E30}" dt="2023-10-23T19:11:48.248" v="53" actId="26606"/>
          <ac:spMkLst>
            <pc:docMk/>
            <pc:sldMk cId="1305001306" sldId="268"/>
            <ac:spMk id="37" creationId="{142DCE2C-2863-46FA-9BE7-24365A24D9BA}"/>
          </ac:spMkLst>
        </pc:spChg>
        <pc:grpChg chg="add del">
          <ac:chgData name="Ružica Jauk" userId="c6b0c82f-33bb-4840-ae07-16d64d997537" providerId="ADAL" clId="{50673594-DEA3-4A23-8730-DC6A50C46E30}" dt="2023-10-23T19:11:48.217" v="52" actId="26606"/>
          <ac:grpSpMkLst>
            <pc:docMk/>
            <pc:sldMk cId="1305001306" sldId="268"/>
            <ac:grpSpMk id="23" creationId="{04542298-A2B1-480F-A11C-A40EDD19B857}"/>
          </ac:grpSpMkLst>
        </pc:grpChg>
        <pc:grpChg chg="add del">
          <ac:chgData name="Ružica Jauk" userId="c6b0c82f-33bb-4840-ae07-16d64d997537" providerId="ADAL" clId="{50673594-DEA3-4A23-8730-DC6A50C46E30}" dt="2023-10-23T19:11:48.217" v="52" actId="26606"/>
          <ac:grpSpMkLst>
            <pc:docMk/>
            <pc:sldMk cId="1305001306" sldId="268"/>
            <ac:grpSpMk id="29" creationId="{2A5C9C35-2375-49EB-B99C-17C87D42FE7C}"/>
          </ac:grpSpMkLst>
        </pc:grpChg>
        <pc:picChg chg="add del">
          <ac:chgData name="Ružica Jauk" userId="c6b0c82f-33bb-4840-ae07-16d64d997537" providerId="ADAL" clId="{50673594-DEA3-4A23-8730-DC6A50C46E30}" dt="2023-10-23T19:11:44.107" v="50" actId="26606"/>
          <ac:picMkLst>
            <pc:docMk/>
            <pc:sldMk cId="1305001306" sldId="268"/>
            <ac:picMk id="16" creationId="{05939738-0838-1690-E691-7DEC43520EBD}"/>
          </ac:picMkLst>
        </pc:picChg>
      </pc:sldChg>
      <pc:sldChg chg="addSp modSp mod ord setBg">
        <pc:chgData name="Ružica Jauk" userId="c6b0c82f-33bb-4840-ae07-16d64d997537" providerId="ADAL" clId="{50673594-DEA3-4A23-8730-DC6A50C46E30}" dt="2023-10-23T19:45:57.570" v="128"/>
        <pc:sldMkLst>
          <pc:docMk/>
          <pc:sldMk cId="347560403" sldId="272"/>
        </pc:sldMkLst>
        <pc:spChg chg="mod">
          <ac:chgData name="Ružica Jauk" userId="c6b0c82f-33bb-4840-ae07-16d64d997537" providerId="ADAL" clId="{50673594-DEA3-4A23-8730-DC6A50C46E30}" dt="2023-10-23T19:09:54.349" v="47" actId="26606"/>
          <ac:spMkLst>
            <pc:docMk/>
            <pc:sldMk cId="347560403" sldId="272"/>
            <ac:spMk id="2" creationId="{5D0B6B4A-027C-9638-9453-0724222ECD4F}"/>
          </ac:spMkLst>
        </pc:spChg>
        <pc:spChg chg="mod">
          <ac:chgData name="Ružica Jauk" userId="c6b0c82f-33bb-4840-ae07-16d64d997537" providerId="ADAL" clId="{50673594-DEA3-4A23-8730-DC6A50C46E30}" dt="2023-10-23T19:09:54.349" v="47" actId="26606"/>
          <ac:spMkLst>
            <pc:docMk/>
            <pc:sldMk cId="347560403" sldId="272"/>
            <ac:spMk id="3" creationId="{60003779-16D2-755A-F982-562BC0BF5E4B}"/>
          </ac:spMkLst>
        </pc:spChg>
        <pc:spChg chg="add">
          <ac:chgData name="Ružica Jauk" userId="c6b0c82f-33bb-4840-ae07-16d64d997537" providerId="ADAL" clId="{50673594-DEA3-4A23-8730-DC6A50C46E30}" dt="2023-10-23T19:09:54.349" v="47" actId="26606"/>
          <ac:spMkLst>
            <pc:docMk/>
            <pc:sldMk cId="347560403" sldId="272"/>
            <ac:spMk id="8" creationId="{C9A36457-A5F4-4103-A443-02581C09185B}"/>
          </ac:spMkLst>
        </pc:spChg>
        <pc:spChg chg="add">
          <ac:chgData name="Ružica Jauk" userId="c6b0c82f-33bb-4840-ae07-16d64d997537" providerId="ADAL" clId="{50673594-DEA3-4A23-8730-DC6A50C46E30}" dt="2023-10-23T19:09:54.349" v="47" actId="26606"/>
          <ac:spMkLst>
            <pc:docMk/>
            <pc:sldMk cId="347560403" sldId="272"/>
            <ac:spMk id="10" creationId="{DC5FB7E8-B636-40FA-BE8D-48145C0F5C57}"/>
          </ac:spMkLst>
        </pc:spChg>
        <pc:spChg chg="add">
          <ac:chgData name="Ružica Jauk" userId="c6b0c82f-33bb-4840-ae07-16d64d997537" providerId="ADAL" clId="{50673594-DEA3-4A23-8730-DC6A50C46E30}" dt="2023-10-23T19:09:54.349" v="47" actId="26606"/>
          <ac:spMkLst>
            <pc:docMk/>
            <pc:sldMk cId="347560403" sldId="272"/>
            <ac:spMk id="12" creationId="{142DCE2C-2863-46FA-9BE7-24365A24D9BA}"/>
          </ac:spMkLst>
        </pc:spChg>
      </pc:sldChg>
      <pc:sldChg chg="del">
        <pc:chgData name="Ružica Jauk" userId="c6b0c82f-33bb-4840-ae07-16d64d997537" providerId="ADAL" clId="{50673594-DEA3-4A23-8730-DC6A50C46E30}" dt="2023-10-23T19:03:44.351" v="45" actId="2696"/>
        <pc:sldMkLst>
          <pc:docMk/>
          <pc:sldMk cId="1293882244" sldId="273"/>
        </pc:sldMkLst>
      </pc:sldChg>
      <pc:sldChg chg="addSp delSp modSp mod ord setBg">
        <pc:chgData name="Ružica Jauk" userId="c6b0c82f-33bb-4840-ae07-16d64d997537" providerId="ADAL" clId="{50673594-DEA3-4A23-8730-DC6A50C46E30}" dt="2023-10-23T20:20:21.303" v="259" actId="26606"/>
        <pc:sldMkLst>
          <pc:docMk/>
          <pc:sldMk cId="754567912" sldId="276"/>
        </pc:sldMkLst>
        <pc:spChg chg="mod">
          <ac:chgData name="Ružica Jauk" userId="c6b0c82f-33bb-4840-ae07-16d64d997537" providerId="ADAL" clId="{50673594-DEA3-4A23-8730-DC6A50C46E30}" dt="2023-10-23T20:20:21.303" v="259" actId="26606"/>
          <ac:spMkLst>
            <pc:docMk/>
            <pc:sldMk cId="754567912" sldId="276"/>
            <ac:spMk id="2" creationId="{DD155E05-4E82-6AA5-0DF5-8A28CB6D5D59}"/>
          </ac:spMkLst>
        </pc:spChg>
        <pc:spChg chg="mod">
          <ac:chgData name="Ružica Jauk" userId="c6b0c82f-33bb-4840-ae07-16d64d997537" providerId="ADAL" clId="{50673594-DEA3-4A23-8730-DC6A50C46E30}" dt="2023-10-23T20:20:21.303" v="259" actId="26606"/>
          <ac:spMkLst>
            <pc:docMk/>
            <pc:sldMk cId="754567912" sldId="276"/>
            <ac:spMk id="3" creationId="{C2AA4F11-3BDF-E5D2-E88E-E21919C0799B}"/>
          </ac:spMkLst>
        </pc:spChg>
        <pc:spChg chg="add del">
          <ac:chgData name="Ružica Jauk" userId="c6b0c82f-33bb-4840-ae07-16d64d997537" providerId="ADAL" clId="{50673594-DEA3-4A23-8730-DC6A50C46E30}" dt="2023-10-23T20:20:21.303" v="259" actId="26606"/>
          <ac:spMkLst>
            <pc:docMk/>
            <pc:sldMk cId="754567912" sldId="276"/>
            <ac:spMk id="8" creationId="{4BC99CB9-DDAD-44A2-8A1C-E3AF4E72DF5C}"/>
          </ac:spMkLst>
        </pc:spChg>
        <pc:spChg chg="add del">
          <ac:chgData name="Ružica Jauk" userId="c6b0c82f-33bb-4840-ae07-16d64d997537" providerId="ADAL" clId="{50673594-DEA3-4A23-8730-DC6A50C46E30}" dt="2023-10-23T20:20:21.303" v="259" actId="26606"/>
          <ac:spMkLst>
            <pc:docMk/>
            <pc:sldMk cId="754567912" sldId="276"/>
            <ac:spMk id="10" creationId="{64053CBF-3932-45FF-8285-EE5146085F3A}"/>
          </ac:spMkLst>
        </pc:spChg>
        <pc:spChg chg="add">
          <ac:chgData name="Ružica Jauk" userId="c6b0c82f-33bb-4840-ae07-16d64d997537" providerId="ADAL" clId="{50673594-DEA3-4A23-8730-DC6A50C46E30}" dt="2023-10-23T20:20:21.303" v="259" actId="26606"/>
          <ac:spMkLst>
            <pc:docMk/>
            <pc:sldMk cId="754567912" sldId="276"/>
            <ac:spMk id="27" creationId="{979E27D9-03C7-44E2-9FF8-15D0C8506AF7}"/>
          </ac:spMkLst>
        </pc:spChg>
        <pc:spChg chg="add">
          <ac:chgData name="Ružica Jauk" userId="c6b0c82f-33bb-4840-ae07-16d64d997537" providerId="ADAL" clId="{50673594-DEA3-4A23-8730-DC6A50C46E30}" dt="2023-10-23T20:20:21.303" v="259" actId="26606"/>
          <ac:spMkLst>
            <pc:docMk/>
            <pc:sldMk cId="754567912" sldId="276"/>
            <ac:spMk id="29" creationId="{EEBF1590-3B36-48EE-A89D-3B6F3CB256AB}"/>
          </ac:spMkLst>
        </pc:spChg>
        <pc:spChg chg="add">
          <ac:chgData name="Ružica Jauk" userId="c6b0c82f-33bb-4840-ae07-16d64d997537" providerId="ADAL" clId="{50673594-DEA3-4A23-8730-DC6A50C46E30}" dt="2023-10-23T20:20:21.303" v="259" actId="26606"/>
          <ac:spMkLst>
            <pc:docMk/>
            <pc:sldMk cId="754567912" sldId="276"/>
            <ac:spMk id="31" creationId="{AC8F6C8C-AB5A-4548-942D-E3FD40ACBC49}"/>
          </ac:spMkLst>
        </pc:spChg>
        <pc:grpChg chg="add del">
          <ac:chgData name="Ružica Jauk" userId="c6b0c82f-33bb-4840-ae07-16d64d997537" providerId="ADAL" clId="{50673594-DEA3-4A23-8730-DC6A50C46E30}" dt="2023-10-23T20:20:21.303" v="259" actId="26606"/>
          <ac:grpSpMkLst>
            <pc:docMk/>
            <pc:sldMk cId="754567912" sldId="276"/>
            <ac:grpSpMk id="12" creationId="{2E751C04-BEA6-446B-A678-9C74819EBD4C}"/>
          </ac:grpSpMkLst>
        </pc:grpChg>
        <pc:grpChg chg="add del">
          <ac:chgData name="Ružica Jauk" userId="c6b0c82f-33bb-4840-ae07-16d64d997537" providerId="ADAL" clId="{50673594-DEA3-4A23-8730-DC6A50C46E30}" dt="2023-10-23T20:20:21.303" v="259" actId="26606"/>
          <ac:grpSpMkLst>
            <pc:docMk/>
            <pc:sldMk cId="754567912" sldId="276"/>
            <ac:grpSpMk id="18" creationId="{B63ACBA3-DEFD-4C6D-BBA0-64468FA99C2D}"/>
          </ac:grpSpMkLst>
        </pc:grpChg>
      </pc:sldChg>
      <pc:sldChg chg="del">
        <pc:chgData name="Ružica Jauk" userId="c6b0c82f-33bb-4840-ae07-16d64d997537" providerId="ADAL" clId="{50673594-DEA3-4A23-8730-DC6A50C46E30}" dt="2023-10-23T18:47:59.598" v="0" actId="2696"/>
        <pc:sldMkLst>
          <pc:docMk/>
          <pc:sldMk cId="4291814494" sldId="277"/>
        </pc:sldMkLst>
      </pc:sldChg>
      <pc:sldChg chg="addSp modSp mod ord setBg">
        <pc:chgData name="Ružica Jauk" userId="c6b0c82f-33bb-4840-ae07-16d64d997537" providerId="ADAL" clId="{50673594-DEA3-4A23-8730-DC6A50C46E30}" dt="2023-10-23T20:19:53.668" v="258"/>
        <pc:sldMkLst>
          <pc:docMk/>
          <pc:sldMk cId="3447708496" sldId="278"/>
        </pc:sldMkLst>
        <pc:spChg chg="mod">
          <ac:chgData name="Ružica Jauk" userId="c6b0c82f-33bb-4840-ae07-16d64d997537" providerId="ADAL" clId="{50673594-DEA3-4A23-8730-DC6A50C46E30}" dt="2023-10-23T19:10:04.089" v="48" actId="26606"/>
          <ac:spMkLst>
            <pc:docMk/>
            <pc:sldMk cId="3447708496" sldId="278"/>
            <ac:spMk id="2" creationId="{24B8D42D-8F02-6F3A-F801-D4BA7F560C50}"/>
          </ac:spMkLst>
        </pc:spChg>
        <pc:spChg chg="mod">
          <ac:chgData name="Ružica Jauk" userId="c6b0c82f-33bb-4840-ae07-16d64d997537" providerId="ADAL" clId="{50673594-DEA3-4A23-8730-DC6A50C46E30}" dt="2023-10-23T20:19:53.668" v="258"/>
          <ac:spMkLst>
            <pc:docMk/>
            <pc:sldMk cId="3447708496" sldId="278"/>
            <ac:spMk id="3" creationId="{8E66474A-94CE-01C9-173B-29DBD8DCB464}"/>
          </ac:spMkLst>
        </pc:spChg>
        <pc:spChg chg="add">
          <ac:chgData name="Ružica Jauk" userId="c6b0c82f-33bb-4840-ae07-16d64d997537" providerId="ADAL" clId="{50673594-DEA3-4A23-8730-DC6A50C46E30}" dt="2023-10-23T19:10:04.089" v="48" actId="26606"/>
          <ac:spMkLst>
            <pc:docMk/>
            <pc:sldMk cId="3447708496" sldId="278"/>
            <ac:spMk id="8" creationId="{C9A36457-A5F4-4103-A443-02581C09185B}"/>
          </ac:spMkLst>
        </pc:spChg>
        <pc:spChg chg="add">
          <ac:chgData name="Ružica Jauk" userId="c6b0c82f-33bb-4840-ae07-16d64d997537" providerId="ADAL" clId="{50673594-DEA3-4A23-8730-DC6A50C46E30}" dt="2023-10-23T19:10:04.089" v="48" actId="26606"/>
          <ac:spMkLst>
            <pc:docMk/>
            <pc:sldMk cId="3447708496" sldId="278"/>
            <ac:spMk id="10" creationId="{DC5FB7E8-B636-40FA-BE8D-48145C0F5C57}"/>
          </ac:spMkLst>
        </pc:spChg>
        <pc:spChg chg="add">
          <ac:chgData name="Ružica Jauk" userId="c6b0c82f-33bb-4840-ae07-16d64d997537" providerId="ADAL" clId="{50673594-DEA3-4A23-8730-DC6A50C46E30}" dt="2023-10-23T19:10:04.089" v="48" actId="26606"/>
          <ac:spMkLst>
            <pc:docMk/>
            <pc:sldMk cId="3447708496" sldId="278"/>
            <ac:spMk id="12" creationId="{142DCE2C-2863-46FA-9BE7-24365A24D9BA}"/>
          </ac:spMkLst>
        </pc:spChg>
      </pc:sldChg>
      <pc:sldChg chg="del">
        <pc:chgData name="Ružica Jauk" userId="c6b0c82f-33bb-4840-ae07-16d64d997537" providerId="ADAL" clId="{50673594-DEA3-4A23-8730-DC6A50C46E30}" dt="2023-10-23T18:49:15.446" v="5" actId="2696"/>
        <pc:sldMkLst>
          <pc:docMk/>
          <pc:sldMk cId="295860954" sldId="279"/>
        </pc:sldMkLst>
      </pc:sldChg>
      <pc:sldChg chg="ord">
        <pc:chgData name="Ružica Jauk" userId="c6b0c82f-33bb-4840-ae07-16d64d997537" providerId="ADAL" clId="{50673594-DEA3-4A23-8730-DC6A50C46E30}" dt="2023-10-23T19:44:58.041" v="124"/>
        <pc:sldMkLst>
          <pc:docMk/>
          <pc:sldMk cId="2663060359" sldId="280"/>
        </pc:sldMkLst>
      </pc:sldChg>
      <pc:sldChg chg="modSp mod">
        <pc:chgData name="Ružica Jauk" userId="c6b0c82f-33bb-4840-ae07-16d64d997537" providerId="ADAL" clId="{50673594-DEA3-4A23-8730-DC6A50C46E30}" dt="2023-10-23T18:53:19.630" v="33" actId="20577"/>
        <pc:sldMkLst>
          <pc:docMk/>
          <pc:sldMk cId="3196305470" sldId="281"/>
        </pc:sldMkLst>
        <pc:spChg chg="mod">
          <ac:chgData name="Ružica Jauk" userId="c6b0c82f-33bb-4840-ae07-16d64d997537" providerId="ADAL" clId="{50673594-DEA3-4A23-8730-DC6A50C46E30}" dt="2023-10-23T18:53:19.630" v="33" actId="20577"/>
          <ac:spMkLst>
            <pc:docMk/>
            <pc:sldMk cId="3196305470" sldId="281"/>
            <ac:spMk id="3" creationId="{5E304504-2DEA-4318-F46D-6CEE2A00079E}"/>
          </ac:spMkLst>
        </pc:spChg>
      </pc:sldChg>
      <pc:sldChg chg="addSp delSp modSp mod setBg">
        <pc:chgData name="Ružica Jauk" userId="c6b0c82f-33bb-4840-ae07-16d64d997537" providerId="ADAL" clId="{50673594-DEA3-4A23-8730-DC6A50C46E30}" dt="2023-10-23T19:01:35.745" v="44" actId="2711"/>
        <pc:sldMkLst>
          <pc:docMk/>
          <pc:sldMk cId="146381937" sldId="284"/>
        </pc:sldMkLst>
        <pc:spChg chg="mod">
          <ac:chgData name="Ružica Jauk" userId="c6b0c82f-33bb-4840-ae07-16d64d997537" providerId="ADAL" clId="{50673594-DEA3-4A23-8730-DC6A50C46E30}" dt="2023-10-23T18:56:46.606" v="38" actId="26606"/>
          <ac:spMkLst>
            <pc:docMk/>
            <pc:sldMk cId="146381937" sldId="284"/>
            <ac:spMk id="2" creationId="{0103EA97-CFE9-894D-76EB-F88932D87299}"/>
          </ac:spMkLst>
        </pc:spChg>
        <pc:spChg chg="del">
          <ac:chgData name="Ružica Jauk" userId="c6b0c82f-33bb-4840-ae07-16d64d997537" providerId="ADAL" clId="{50673594-DEA3-4A23-8730-DC6A50C46E30}" dt="2023-10-23T18:56:46.606" v="38" actId="26606"/>
          <ac:spMkLst>
            <pc:docMk/>
            <pc:sldMk cId="146381937" sldId="284"/>
            <ac:spMk id="3" creationId="{61B538AA-8F5E-CD0C-040D-CCE380A88439}"/>
          </ac:spMkLst>
        </pc:spChg>
        <pc:spChg chg="add">
          <ac:chgData name="Ružica Jauk" userId="c6b0c82f-33bb-4840-ae07-16d64d997537" providerId="ADAL" clId="{50673594-DEA3-4A23-8730-DC6A50C46E30}" dt="2023-10-23T18:56:46.606" v="38" actId="26606"/>
          <ac:spMkLst>
            <pc:docMk/>
            <pc:sldMk cId="146381937" sldId="284"/>
            <ac:spMk id="9" creationId="{8DF67618-B87B-4195-8E24-3B126F79FF55}"/>
          </ac:spMkLst>
        </pc:spChg>
        <pc:spChg chg="add">
          <ac:chgData name="Ružica Jauk" userId="c6b0c82f-33bb-4840-ae07-16d64d997537" providerId="ADAL" clId="{50673594-DEA3-4A23-8730-DC6A50C46E30}" dt="2023-10-23T18:56:46.606" v="38" actId="26606"/>
          <ac:spMkLst>
            <pc:docMk/>
            <pc:sldMk cId="146381937" sldId="284"/>
            <ac:spMk id="11" creationId="{64960379-9FF9-400A-A8A8-F5AB633FD3BF}"/>
          </ac:spMkLst>
        </pc:spChg>
        <pc:grpChg chg="add">
          <ac:chgData name="Ružica Jauk" userId="c6b0c82f-33bb-4840-ae07-16d64d997537" providerId="ADAL" clId="{50673594-DEA3-4A23-8730-DC6A50C46E30}" dt="2023-10-23T18:56:46.606" v="38" actId="26606"/>
          <ac:grpSpMkLst>
            <pc:docMk/>
            <pc:sldMk cId="146381937" sldId="284"/>
            <ac:grpSpMk id="13" creationId="{2C491629-AE25-486B-9B22-2CE4EE8F7E47}"/>
          </ac:grpSpMkLst>
        </pc:grpChg>
        <pc:grpChg chg="add">
          <ac:chgData name="Ružica Jauk" userId="c6b0c82f-33bb-4840-ae07-16d64d997537" providerId="ADAL" clId="{50673594-DEA3-4A23-8730-DC6A50C46E30}" dt="2023-10-23T18:56:46.606" v="38" actId="26606"/>
          <ac:grpSpMkLst>
            <pc:docMk/>
            <pc:sldMk cId="146381937" sldId="284"/>
            <ac:grpSpMk id="17" creationId="{43F5E015-E085-4624-B431-B42414448684}"/>
          </ac:grpSpMkLst>
        </pc:grpChg>
        <pc:graphicFrameChg chg="add mod">
          <ac:chgData name="Ružica Jauk" userId="c6b0c82f-33bb-4840-ae07-16d64d997537" providerId="ADAL" clId="{50673594-DEA3-4A23-8730-DC6A50C46E30}" dt="2023-10-23T19:01:35.745" v="44" actId="2711"/>
          <ac:graphicFrameMkLst>
            <pc:docMk/>
            <pc:sldMk cId="146381937" sldId="284"/>
            <ac:graphicFrameMk id="5" creationId="{228D4E93-71BD-246A-D400-F2AA0E6E2EDA}"/>
          </ac:graphicFrameMkLst>
        </pc:graphicFrameChg>
      </pc:sldChg>
      <pc:sldChg chg="del">
        <pc:chgData name="Ružica Jauk" userId="c6b0c82f-33bb-4840-ae07-16d64d997537" providerId="ADAL" clId="{50673594-DEA3-4A23-8730-DC6A50C46E30}" dt="2023-10-23T18:50:10.091" v="10" actId="2696"/>
        <pc:sldMkLst>
          <pc:docMk/>
          <pc:sldMk cId="2972067101" sldId="290"/>
        </pc:sldMkLst>
      </pc:sldChg>
      <pc:sldChg chg="modSp mod">
        <pc:chgData name="Ružica Jauk" userId="c6b0c82f-33bb-4840-ae07-16d64d997537" providerId="ADAL" clId="{50673594-DEA3-4A23-8730-DC6A50C46E30}" dt="2023-10-23T18:57:45.920" v="39" actId="2711"/>
        <pc:sldMkLst>
          <pc:docMk/>
          <pc:sldMk cId="4032544886" sldId="294"/>
        </pc:sldMkLst>
        <pc:spChg chg="mod">
          <ac:chgData name="Ružica Jauk" userId="c6b0c82f-33bb-4840-ae07-16d64d997537" providerId="ADAL" clId="{50673594-DEA3-4A23-8730-DC6A50C46E30}" dt="2023-10-23T18:57:45.920" v="39" actId="2711"/>
          <ac:spMkLst>
            <pc:docMk/>
            <pc:sldMk cId="4032544886" sldId="294"/>
            <ac:spMk id="3" creationId="{53480AE8-4DF3-D48E-D0B4-CDCC0A88DD83}"/>
          </ac:spMkLst>
        </pc:spChg>
      </pc:sldChg>
      <pc:sldChg chg="ord">
        <pc:chgData name="Ružica Jauk" userId="c6b0c82f-33bb-4840-ae07-16d64d997537" providerId="ADAL" clId="{50673594-DEA3-4A23-8730-DC6A50C46E30}" dt="2023-10-23T19:46:40.505" v="132"/>
        <pc:sldMkLst>
          <pc:docMk/>
          <pc:sldMk cId="2050197929" sldId="299"/>
        </pc:sldMkLst>
      </pc:sldChg>
      <pc:sldChg chg="ord">
        <pc:chgData name="Ružica Jauk" userId="c6b0c82f-33bb-4840-ae07-16d64d997537" providerId="ADAL" clId="{50673594-DEA3-4A23-8730-DC6A50C46E30}" dt="2023-10-23T19:46:43.697" v="134"/>
        <pc:sldMkLst>
          <pc:docMk/>
          <pc:sldMk cId="2693102297" sldId="300"/>
        </pc:sldMkLst>
      </pc:sldChg>
      <pc:sldChg chg="ord">
        <pc:chgData name="Ružica Jauk" userId="c6b0c82f-33bb-4840-ae07-16d64d997537" providerId="ADAL" clId="{50673594-DEA3-4A23-8730-DC6A50C46E30}" dt="2023-10-23T19:46:49.157" v="136"/>
        <pc:sldMkLst>
          <pc:docMk/>
          <pc:sldMk cId="3766522430" sldId="301"/>
        </pc:sldMkLst>
      </pc:sldChg>
      <pc:sldChg chg="modSp mod">
        <pc:chgData name="Ružica Jauk" userId="c6b0c82f-33bb-4840-ae07-16d64d997537" providerId="ADAL" clId="{50673594-DEA3-4A23-8730-DC6A50C46E30}" dt="2023-10-23T18:51:24.223" v="14" actId="6549"/>
        <pc:sldMkLst>
          <pc:docMk/>
          <pc:sldMk cId="139193166" sldId="303"/>
        </pc:sldMkLst>
        <pc:spChg chg="mod">
          <ac:chgData name="Ružica Jauk" userId="c6b0c82f-33bb-4840-ae07-16d64d997537" providerId="ADAL" clId="{50673594-DEA3-4A23-8730-DC6A50C46E30}" dt="2023-10-23T18:51:24.223" v="14" actId="6549"/>
          <ac:spMkLst>
            <pc:docMk/>
            <pc:sldMk cId="139193166" sldId="303"/>
            <ac:spMk id="43" creationId="{ADAD63BC-030B-8651-DE4A-C02B8B7A82E8}"/>
          </ac:spMkLst>
        </pc:spChg>
      </pc:sldChg>
      <pc:sldChg chg="modSp">
        <pc:chgData name="Ružica Jauk" userId="c6b0c82f-33bb-4840-ae07-16d64d997537" providerId="ADAL" clId="{50673594-DEA3-4A23-8730-DC6A50C46E30}" dt="2023-10-23T18:52:45.613" v="25" actId="20577"/>
        <pc:sldMkLst>
          <pc:docMk/>
          <pc:sldMk cId="2509756791" sldId="304"/>
        </pc:sldMkLst>
        <pc:graphicFrameChg chg="mod">
          <ac:chgData name="Ružica Jauk" userId="c6b0c82f-33bb-4840-ae07-16d64d997537" providerId="ADAL" clId="{50673594-DEA3-4A23-8730-DC6A50C46E30}" dt="2023-10-23T18:52:45.613" v="25" actId="20577"/>
          <ac:graphicFrameMkLst>
            <pc:docMk/>
            <pc:sldMk cId="2509756791" sldId="304"/>
            <ac:graphicFrameMk id="5" creationId="{43FAFE6C-539B-BDD0-A123-0B81A1670726}"/>
          </ac:graphicFrameMkLst>
        </pc:graphicFrameChg>
      </pc:sldChg>
      <pc:sldChg chg="del">
        <pc:chgData name="Ružica Jauk" userId="c6b0c82f-33bb-4840-ae07-16d64d997537" providerId="ADAL" clId="{50673594-DEA3-4A23-8730-DC6A50C46E30}" dt="2023-10-23T18:50:37.386" v="11" actId="2696"/>
        <pc:sldMkLst>
          <pc:docMk/>
          <pc:sldMk cId="1572002818" sldId="306"/>
        </pc:sldMkLst>
      </pc:sldChg>
      <pc:sldChg chg="modSp mod">
        <pc:chgData name="Ružica Jauk" userId="c6b0c82f-33bb-4840-ae07-16d64d997537" providerId="ADAL" clId="{50673594-DEA3-4A23-8730-DC6A50C46E30}" dt="2023-10-23T20:19:28.138" v="256" actId="6549"/>
        <pc:sldMkLst>
          <pc:docMk/>
          <pc:sldMk cId="1940264218" sldId="307"/>
        </pc:sldMkLst>
        <pc:spChg chg="mod">
          <ac:chgData name="Ružica Jauk" userId="c6b0c82f-33bb-4840-ae07-16d64d997537" providerId="ADAL" clId="{50673594-DEA3-4A23-8730-DC6A50C46E30}" dt="2023-10-23T20:19:28.138" v="256" actId="6549"/>
          <ac:spMkLst>
            <pc:docMk/>
            <pc:sldMk cId="1940264218" sldId="307"/>
            <ac:spMk id="3" creationId="{EB0A687C-85B6-BFD6-ECBB-6A63E3F44B69}"/>
          </ac:spMkLst>
        </pc:spChg>
      </pc:sldChg>
      <pc:sldChg chg="addSp modSp new mod setBg">
        <pc:chgData name="Ružica Jauk" userId="c6b0c82f-33bb-4840-ae07-16d64d997537" providerId="ADAL" clId="{50673594-DEA3-4A23-8730-DC6A50C46E30}" dt="2023-10-23T19:00:57.190" v="43" actId="2711"/>
        <pc:sldMkLst>
          <pc:docMk/>
          <pc:sldMk cId="3147997431" sldId="308"/>
        </pc:sldMkLst>
        <pc:spChg chg="mod">
          <ac:chgData name="Ružica Jauk" userId="c6b0c82f-33bb-4840-ae07-16d64d997537" providerId="ADAL" clId="{50673594-DEA3-4A23-8730-DC6A50C46E30}" dt="2023-10-23T19:00:57.190" v="43" actId="2711"/>
          <ac:spMkLst>
            <pc:docMk/>
            <pc:sldMk cId="3147997431" sldId="308"/>
            <ac:spMk id="2" creationId="{277086E8-2463-9B85-A115-027411568129}"/>
          </ac:spMkLst>
        </pc:spChg>
        <pc:spChg chg="mod">
          <ac:chgData name="Ružica Jauk" userId="c6b0c82f-33bb-4840-ae07-16d64d997537" providerId="ADAL" clId="{50673594-DEA3-4A23-8730-DC6A50C46E30}" dt="2023-10-23T19:00:33.442" v="42" actId="2711"/>
          <ac:spMkLst>
            <pc:docMk/>
            <pc:sldMk cId="3147997431" sldId="308"/>
            <ac:spMk id="3" creationId="{7397AA84-4CF4-F8F9-9D2F-9E5724B6541C}"/>
          </ac:spMkLst>
        </pc:spChg>
        <pc:spChg chg="add">
          <ac:chgData name="Ružica Jauk" userId="c6b0c82f-33bb-4840-ae07-16d64d997537" providerId="ADAL" clId="{50673594-DEA3-4A23-8730-DC6A50C46E30}" dt="2023-10-23T18:51:45.994" v="15" actId="26606"/>
          <ac:spMkLst>
            <pc:docMk/>
            <pc:sldMk cId="3147997431" sldId="308"/>
            <ac:spMk id="9" creationId="{3ECBE1F1-D69B-4AFA-ABD5-8E41720EF6DE}"/>
          </ac:spMkLst>
        </pc:spChg>
        <pc:spChg chg="add">
          <ac:chgData name="Ružica Jauk" userId="c6b0c82f-33bb-4840-ae07-16d64d997537" providerId="ADAL" clId="{50673594-DEA3-4A23-8730-DC6A50C46E30}" dt="2023-10-23T18:51:45.994" v="15" actId="26606"/>
          <ac:spMkLst>
            <pc:docMk/>
            <pc:sldMk cId="3147997431" sldId="308"/>
            <ac:spMk id="11" creationId="{603A6265-E10C-4B85-9C20-E75FCAF9CC63}"/>
          </ac:spMkLst>
        </pc:spChg>
        <pc:picChg chg="add">
          <ac:chgData name="Ružica Jauk" userId="c6b0c82f-33bb-4840-ae07-16d64d997537" providerId="ADAL" clId="{50673594-DEA3-4A23-8730-DC6A50C46E30}" dt="2023-10-23T18:51:45.994" v="15" actId="26606"/>
          <ac:picMkLst>
            <pc:docMk/>
            <pc:sldMk cId="3147997431" sldId="308"/>
            <ac:picMk id="5" creationId="{ED996054-911A-E82C-B389-994832AEE882}"/>
          </ac:picMkLst>
        </pc:picChg>
      </pc:sldChg>
      <pc:sldChg chg="modSp new mod">
        <pc:chgData name="Ružica Jauk" userId="c6b0c82f-33bb-4840-ae07-16d64d997537" providerId="ADAL" clId="{50673594-DEA3-4A23-8730-DC6A50C46E30}" dt="2023-10-23T19:51:25.396" v="243" actId="255"/>
        <pc:sldMkLst>
          <pc:docMk/>
          <pc:sldMk cId="3139920871" sldId="309"/>
        </pc:sldMkLst>
        <pc:spChg chg="mod">
          <ac:chgData name="Ružica Jauk" userId="c6b0c82f-33bb-4840-ae07-16d64d997537" providerId="ADAL" clId="{50673594-DEA3-4A23-8730-DC6A50C46E30}" dt="2023-10-23T19:51:25.396" v="243" actId="255"/>
          <ac:spMkLst>
            <pc:docMk/>
            <pc:sldMk cId="3139920871" sldId="309"/>
            <ac:spMk id="2" creationId="{D61E5DB3-D80D-FECC-268D-5A7783220426}"/>
          </ac:spMkLst>
        </pc:spChg>
        <pc:spChg chg="mod">
          <ac:chgData name="Ružica Jauk" userId="c6b0c82f-33bb-4840-ae07-16d64d997537" providerId="ADAL" clId="{50673594-DEA3-4A23-8730-DC6A50C46E30}" dt="2023-10-23T19:48:21.962" v="144" actId="27636"/>
          <ac:spMkLst>
            <pc:docMk/>
            <pc:sldMk cId="3139920871" sldId="309"/>
            <ac:spMk id="3" creationId="{2BB2124E-8F26-D1B9-9BEC-C997FD278148}"/>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236CFE5-5B04-4FD3-AE33-0E07104D3216}"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4B29859B-5A98-426B-B987-40E6505CEEA8}">
      <dgm:prSet/>
      <dgm:spPr/>
      <dgm:t>
        <a:bodyPr/>
        <a:lstStyle/>
        <a:p>
          <a:r>
            <a:rPr lang="hr-HR"/>
            <a:t>Važni datumi za znanost, umjetnost</a:t>
          </a:r>
          <a:endParaRPr lang="en-US"/>
        </a:p>
      </dgm:t>
    </dgm:pt>
    <dgm:pt modelId="{39704107-72D9-43E9-9166-6FA96E4195A6}" type="parTrans" cxnId="{0FD2534B-1395-46B7-9E4F-17EFE75DDB4C}">
      <dgm:prSet/>
      <dgm:spPr/>
      <dgm:t>
        <a:bodyPr/>
        <a:lstStyle/>
        <a:p>
          <a:endParaRPr lang="en-US"/>
        </a:p>
      </dgm:t>
    </dgm:pt>
    <dgm:pt modelId="{0493E0DD-18FD-418F-B304-C52A656BF6AC}" type="sibTrans" cxnId="{0FD2534B-1395-46B7-9E4F-17EFE75DDB4C}">
      <dgm:prSet/>
      <dgm:spPr/>
      <dgm:t>
        <a:bodyPr/>
        <a:lstStyle/>
        <a:p>
          <a:endParaRPr lang="en-US"/>
        </a:p>
      </dgm:t>
    </dgm:pt>
    <dgm:pt modelId="{AEEBF790-AB28-4A15-8AE5-70701A537BCA}">
      <dgm:prSet/>
      <dgm:spPr/>
      <dgm:t>
        <a:bodyPr/>
        <a:lstStyle/>
        <a:p>
          <a:r>
            <a:rPr lang="hr-HR"/>
            <a:t>Važni datumi za povijest čovječanstva, naše domovine…</a:t>
          </a:r>
          <a:endParaRPr lang="en-US"/>
        </a:p>
      </dgm:t>
    </dgm:pt>
    <dgm:pt modelId="{32563781-07EF-474D-80A3-266FE54C2BF8}" type="parTrans" cxnId="{E089F580-1FBD-4F60-8DA1-D637015AC876}">
      <dgm:prSet/>
      <dgm:spPr/>
      <dgm:t>
        <a:bodyPr/>
        <a:lstStyle/>
        <a:p>
          <a:endParaRPr lang="en-US"/>
        </a:p>
      </dgm:t>
    </dgm:pt>
    <dgm:pt modelId="{A114A20C-4F10-4AA8-89E4-3BCDCFEF0685}" type="sibTrans" cxnId="{E089F580-1FBD-4F60-8DA1-D637015AC876}">
      <dgm:prSet/>
      <dgm:spPr/>
      <dgm:t>
        <a:bodyPr/>
        <a:lstStyle/>
        <a:p>
          <a:endParaRPr lang="en-US"/>
        </a:p>
      </dgm:t>
    </dgm:pt>
    <dgm:pt modelId="{4202E8D6-3A59-4FC2-9EAB-C7F4B4402413}">
      <dgm:prSet/>
      <dgm:spPr/>
      <dgm:t>
        <a:bodyPr/>
        <a:lstStyle/>
        <a:p>
          <a:r>
            <a:rPr lang="hr-HR"/>
            <a:t>Aktualne teme (SRZ – Nastavnički priručnik)</a:t>
          </a:r>
          <a:endParaRPr lang="en-US"/>
        </a:p>
      </dgm:t>
    </dgm:pt>
    <dgm:pt modelId="{D60ADB44-A9D7-402E-9A4A-BEA5E0EF8361}" type="parTrans" cxnId="{8197FBE9-AE5A-469B-A5DC-9BA2B5604222}">
      <dgm:prSet/>
      <dgm:spPr/>
      <dgm:t>
        <a:bodyPr/>
        <a:lstStyle/>
        <a:p>
          <a:endParaRPr lang="en-US"/>
        </a:p>
      </dgm:t>
    </dgm:pt>
    <dgm:pt modelId="{987A7E66-AF2B-4C3C-ADFF-A3F3B627409E}" type="sibTrans" cxnId="{8197FBE9-AE5A-469B-A5DC-9BA2B5604222}">
      <dgm:prSet/>
      <dgm:spPr/>
      <dgm:t>
        <a:bodyPr/>
        <a:lstStyle/>
        <a:p>
          <a:endParaRPr lang="en-US"/>
        </a:p>
      </dgm:t>
    </dgm:pt>
    <dgm:pt modelId="{1B62C4AD-ED02-494F-917F-1D724522EBAD}" type="pres">
      <dgm:prSet presAssocID="{D236CFE5-5B04-4FD3-AE33-0E07104D3216}" presName="linear" presStyleCnt="0">
        <dgm:presLayoutVars>
          <dgm:animLvl val="lvl"/>
          <dgm:resizeHandles val="exact"/>
        </dgm:presLayoutVars>
      </dgm:prSet>
      <dgm:spPr/>
    </dgm:pt>
    <dgm:pt modelId="{C7017CBB-7B39-4B52-B212-8D78F0158571}" type="pres">
      <dgm:prSet presAssocID="{4B29859B-5A98-426B-B987-40E6505CEEA8}" presName="parentText" presStyleLbl="node1" presStyleIdx="0" presStyleCnt="3">
        <dgm:presLayoutVars>
          <dgm:chMax val="0"/>
          <dgm:bulletEnabled val="1"/>
        </dgm:presLayoutVars>
      </dgm:prSet>
      <dgm:spPr/>
    </dgm:pt>
    <dgm:pt modelId="{046BCB8C-8A3D-4AE7-843E-4C26CCBB8CE1}" type="pres">
      <dgm:prSet presAssocID="{0493E0DD-18FD-418F-B304-C52A656BF6AC}" presName="spacer" presStyleCnt="0"/>
      <dgm:spPr/>
    </dgm:pt>
    <dgm:pt modelId="{57107F03-73CA-4E20-BBF1-BA021AB56D7D}" type="pres">
      <dgm:prSet presAssocID="{AEEBF790-AB28-4A15-8AE5-70701A537BCA}" presName="parentText" presStyleLbl="node1" presStyleIdx="1" presStyleCnt="3">
        <dgm:presLayoutVars>
          <dgm:chMax val="0"/>
          <dgm:bulletEnabled val="1"/>
        </dgm:presLayoutVars>
      </dgm:prSet>
      <dgm:spPr/>
    </dgm:pt>
    <dgm:pt modelId="{7E19145A-BB05-456A-BF8A-628529CBD797}" type="pres">
      <dgm:prSet presAssocID="{A114A20C-4F10-4AA8-89E4-3BCDCFEF0685}" presName="spacer" presStyleCnt="0"/>
      <dgm:spPr/>
    </dgm:pt>
    <dgm:pt modelId="{7C262CF5-2800-47E5-B56E-663B9CC7515E}" type="pres">
      <dgm:prSet presAssocID="{4202E8D6-3A59-4FC2-9EAB-C7F4B4402413}" presName="parentText" presStyleLbl="node1" presStyleIdx="2" presStyleCnt="3">
        <dgm:presLayoutVars>
          <dgm:chMax val="0"/>
          <dgm:bulletEnabled val="1"/>
        </dgm:presLayoutVars>
      </dgm:prSet>
      <dgm:spPr/>
    </dgm:pt>
  </dgm:ptLst>
  <dgm:cxnLst>
    <dgm:cxn modelId="{1946DF47-D842-4020-8E66-0CAAC94D6DD1}" type="presOf" srcId="{D236CFE5-5B04-4FD3-AE33-0E07104D3216}" destId="{1B62C4AD-ED02-494F-917F-1D724522EBAD}" srcOrd="0" destOrd="0" presId="urn:microsoft.com/office/officeart/2005/8/layout/vList2"/>
    <dgm:cxn modelId="{0FD2534B-1395-46B7-9E4F-17EFE75DDB4C}" srcId="{D236CFE5-5B04-4FD3-AE33-0E07104D3216}" destId="{4B29859B-5A98-426B-B987-40E6505CEEA8}" srcOrd="0" destOrd="0" parTransId="{39704107-72D9-43E9-9166-6FA96E4195A6}" sibTransId="{0493E0DD-18FD-418F-B304-C52A656BF6AC}"/>
    <dgm:cxn modelId="{E089F580-1FBD-4F60-8DA1-D637015AC876}" srcId="{D236CFE5-5B04-4FD3-AE33-0E07104D3216}" destId="{AEEBF790-AB28-4A15-8AE5-70701A537BCA}" srcOrd="1" destOrd="0" parTransId="{32563781-07EF-474D-80A3-266FE54C2BF8}" sibTransId="{A114A20C-4F10-4AA8-89E4-3BCDCFEF0685}"/>
    <dgm:cxn modelId="{9A2F0E91-8018-477B-B489-E6B2ED667515}" type="presOf" srcId="{AEEBF790-AB28-4A15-8AE5-70701A537BCA}" destId="{57107F03-73CA-4E20-BBF1-BA021AB56D7D}" srcOrd="0" destOrd="0" presId="urn:microsoft.com/office/officeart/2005/8/layout/vList2"/>
    <dgm:cxn modelId="{DD3F7DBB-BA3F-47E3-8701-9CDB2954F205}" type="presOf" srcId="{4B29859B-5A98-426B-B987-40E6505CEEA8}" destId="{C7017CBB-7B39-4B52-B212-8D78F0158571}" srcOrd="0" destOrd="0" presId="urn:microsoft.com/office/officeart/2005/8/layout/vList2"/>
    <dgm:cxn modelId="{A143DCE6-A323-4F21-91DE-C70A1A34E248}" type="presOf" srcId="{4202E8D6-3A59-4FC2-9EAB-C7F4B4402413}" destId="{7C262CF5-2800-47E5-B56E-663B9CC7515E}" srcOrd="0" destOrd="0" presId="urn:microsoft.com/office/officeart/2005/8/layout/vList2"/>
    <dgm:cxn modelId="{8197FBE9-AE5A-469B-A5DC-9BA2B5604222}" srcId="{D236CFE5-5B04-4FD3-AE33-0E07104D3216}" destId="{4202E8D6-3A59-4FC2-9EAB-C7F4B4402413}" srcOrd="2" destOrd="0" parTransId="{D60ADB44-A9D7-402E-9A4A-BEA5E0EF8361}" sibTransId="{987A7E66-AF2B-4C3C-ADFF-A3F3B627409E}"/>
    <dgm:cxn modelId="{3A9F9001-756B-4BBD-B827-EFEDAAE4D29E}" type="presParOf" srcId="{1B62C4AD-ED02-494F-917F-1D724522EBAD}" destId="{C7017CBB-7B39-4B52-B212-8D78F0158571}" srcOrd="0" destOrd="0" presId="urn:microsoft.com/office/officeart/2005/8/layout/vList2"/>
    <dgm:cxn modelId="{AD250FED-AF9E-4631-A39D-7291BF9CED10}" type="presParOf" srcId="{1B62C4AD-ED02-494F-917F-1D724522EBAD}" destId="{046BCB8C-8A3D-4AE7-843E-4C26CCBB8CE1}" srcOrd="1" destOrd="0" presId="urn:microsoft.com/office/officeart/2005/8/layout/vList2"/>
    <dgm:cxn modelId="{3C9DE653-84B5-45B9-B436-37DBA0BB2E15}" type="presParOf" srcId="{1B62C4AD-ED02-494F-917F-1D724522EBAD}" destId="{57107F03-73CA-4E20-BBF1-BA021AB56D7D}" srcOrd="2" destOrd="0" presId="urn:microsoft.com/office/officeart/2005/8/layout/vList2"/>
    <dgm:cxn modelId="{218D8B1B-832D-4357-9E0B-0D23456FB26F}" type="presParOf" srcId="{1B62C4AD-ED02-494F-917F-1D724522EBAD}" destId="{7E19145A-BB05-456A-BF8A-628529CBD797}" srcOrd="3" destOrd="0" presId="urn:microsoft.com/office/officeart/2005/8/layout/vList2"/>
    <dgm:cxn modelId="{3EDDF614-5499-4B77-9621-C20F8F45C586}" type="presParOf" srcId="{1B62C4AD-ED02-494F-917F-1D724522EBAD}" destId="{7C262CF5-2800-47E5-B56E-663B9CC7515E}"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CEC441C-7B1E-43E2-87C1-2E8FB2BA5457}"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C2C6AAC1-DCAA-4AF3-94B5-0C81795882B3}">
      <dgm:prSet/>
      <dgm:spPr/>
      <dgm:t>
        <a:bodyPr/>
        <a:lstStyle/>
        <a:p>
          <a:r>
            <a:rPr lang="hr-HR" b="1"/>
            <a:t>23. 09. Dan europske baštine</a:t>
          </a:r>
          <a:endParaRPr lang="en-US"/>
        </a:p>
      </dgm:t>
    </dgm:pt>
    <dgm:pt modelId="{13469EDD-6574-4B1E-919C-94BE5E502F7C}" type="parTrans" cxnId="{4D9737FD-48E4-42B5-BEBD-AB11C8925BE5}">
      <dgm:prSet/>
      <dgm:spPr/>
      <dgm:t>
        <a:bodyPr/>
        <a:lstStyle/>
        <a:p>
          <a:endParaRPr lang="en-US"/>
        </a:p>
      </dgm:t>
    </dgm:pt>
    <dgm:pt modelId="{05E3EA03-6AA4-49F0-B409-F15E7F29B355}" type="sibTrans" cxnId="{4D9737FD-48E4-42B5-BEBD-AB11C8925BE5}">
      <dgm:prSet/>
      <dgm:spPr/>
      <dgm:t>
        <a:bodyPr/>
        <a:lstStyle/>
        <a:p>
          <a:endParaRPr lang="en-US"/>
        </a:p>
      </dgm:t>
    </dgm:pt>
    <dgm:pt modelId="{A0623261-8FF3-40E0-9AA4-906BD96B8F0B}">
      <dgm:prSet/>
      <dgm:spPr/>
      <dgm:t>
        <a:bodyPr/>
        <a:lstStyle/>
        <a:p>
          <a:r>
            <a:rPr lang="hr-HR" b="1"/>
            <a:t>26.09. Europski dan jezika</a:t>
          </a:r>
          <a:endParaRPr lang="en-US"/>
        </a:p>
      </dgm:t>
    </dgm:pt>
    <dgm:pt modelId="{840B7A99-D848-4A72-A6F4-5B66E16E4101}" type="parTrans" cxnId="{89EEC25D-0CB8-4C7A-87AD-95E1C3437545}">
      <dgm:prSet/>
      <dgm:spPr/>
      <dgm:t>
        <a:bodyPr/>
        <a:lstStyle/>
        <a:p>
          <a:endParaRPr lang="en-US"/>
        </a:p>
      </dgm:t>
    </dgm:pt>
    <dgm:pt modelId="{3EB3C4D1-3BF0-4700-A222-B17512E952C4}" type="sibTrans" cxnId="{89EEC25D-0CB8-4C7A-87AD-95E1C3437545}">
      <dgm:prSet/>
      <dgm:spPr/>
      <dgm:t>
        <a:bodyPr/>
        <a:lstStyle/>
        <a:p>
          <a:endParaRPr lang="en-US"/>
        </a:p>
      </dgm:t>
    </dgm:pt>
    <dgm:pt modelId="{CC2D5F0E-161D-45D3-84D9-3E6DDBAE795E}">
      <dgm:prSet/>
      <dgm:spPr/>
      <dgm:t>
        <a:bodyPr/>
        <a:lstStyle/>
        <a:p>
          <a:r>
            <a:rPr lang="hr-HR" b="1"/>
            <a:t>26.09. Svjetski dan ljekarnika</a:t>
          </a:r>
          <a:endParaRPr lang="en-US"/>
        </a:p>
      </dgm:t>
    </dgm:pt>
    <dgm:pt modelId="{EFB6E316-FD12-4F18-BEC8-6DA888AE35D0}" type="parTrans" cxnId="{B9F32936-39E6-4F67-A303-E1E6F941C792}">
      <dgm:prSet/>
      <dgm:spPr/>
      <dgm:t>
        <a:bodyPr/>
        <a:lstStyle/>
        <a:p>
          <a:endParaRPr lang="en-US"/>
        </a:p>
      </dgm:t>
    </dgm:pt>
    <dgm:pt modelId="{FB4F4D51-504C-495F-8DDD-395669B34DEC}" type="sibTrans" cxnId="{B9F32936-39E6-4F67-A303-E1E6F941C792}">
      <dgm:prSet/>
      <dgm:spPr/>
      <dgm:t>
        <a:bodyPr/>
        <a:lstStyle/>
        <a:p>
          <a:endParaRPr lang="en-US"/>
        </a:p>
      </dgm:t>
    </dgm:pt>
    <dgm:pt modelId="{8DE6F74C-13EE-4F1F-B700-CB503002768A}">
      <dgm:prSet/>
      <dgm:spPr/>
      <dgm:t>
        <a:bodyPr/>
        <a:lstStyle/>
        <a:p>
          <a:r>
            <a:rPr lang="hr-HR"/>
            <a:t>30.09. Sv. Jeronim</a:t>
          </a:r>
          <a:endParaRPr lang="en-US"/>
        </a:p>
      </dgm:t>
    </dgm:pt>
    <dgm:pt modelId="{0EF25656-80C7-49A3-8D13-CBDAB961F756}" type="parTrans" cxnId="{B9CF3C0A-6956-4BE9-B678-0933232B29C0}">
      <dgm:prSet/>
      <dgm:spPr/>
      <dgm:t>
        <a:bodyPr/>
        <a:lstStyle/>
        <a:p>
          <a:endParaRPr lang="en-US"/>
        </a:p>
      </dgm:t>
    </dgm:pt>
    <dgm:pt modelId="{930BF2FB-567D-4FE2-B646-E05917F2075E}" type="sibTrans" cxnId="{B9CF3C0A-6956-4BE9-B678-0933232B29C0}">
      <dgm:prSet/>
      <dgm:spPr/>
      <dgm:t>
        <a:bodyPr/>
        <a:lstStyle/>
        <a:p>
          <a:endParaRPr lang="en-US"/>
        </a:p>
      </dgm:t>
    </dgm:pt>
    <dgm:pt modelId="{F3C8C709-941B-429F-B3B6-00CED699D995}">
      <dgm:prSet/>
      <dgm:spPr/>
      <dgm:t>
        <a:bodyPr/>
        <a:lstStyle/>
        <a:p>
          <a:r>
            <a:rPr lang="hr-HR"/>
            <a:t>5.10. Svjetski dan nastavnika</a:t>
          </a:r>
          <a:endParaRPr lang="en-US"/>
        </a:p>
      </dgm:t>
    </dgm:pt>
    <dgm:pt modelId="{E4790234-AD4B-4B2E-A6E7-D945883AC7BB}" type="parTrans" cxnId="{74E72FD3-A49E-42CC-AD41-7038655660C7}">
      <dgm:prSet/>
      <dgm:spPr/>
      <dgm:t>
        <a:bodyPr/>
        <a:lstStyle/>
        <a:p>
          <a:endParaRPr lang="en-US"/>
        </a:p>
      </dgm:t>
    </dgm:pt>
    <dgm:pt modelId="{24F18227-CDB0-4E75-A1A8-02058C55E897}" type="sibTrans" cxnId="{74E72FD3-A49E-42CC-AD41-7038655660C7}">
      <dgm:prSet/>
      <dgm:spPr/>
      <dgm:t>
        <a:bodyPr/>
        <a:lstStyle/>
        <a:p>
          <a:endParaRPr lang="en-US"/>
        </a:p>
      </dgm:t>
    </dgm:pt>
    <dgm:pt modelId="{16414737-E915-49E1-837D-97A2BB534BC0}">
      <dgm:prSet/>
      <dgm:spPr/>
      <dgm:t>
        <a:bodyPr/>
        <a:lstStyle/>
        <a:p>
          <a:r>
            <a:rPr lang="hr-HR"/>
            <a:t>21.10. Međunarodni dan arheologije </a:t>
          </a:r>
          <a:endParaRPr lang="en-US"/>
        </a:p>
      </dgm:t>
    </dgm:pt>
    <dgm:pt modelId="{3054E533-1B27-4C10-B18D-5673E821FBB5}" type="parTrans" cxnId="{00C5F064-A2B6-468D-BF52-D3D347E4A500}">
      <dgm:prSet/>
      <dgm:spPr/>
      <dgm:t>
        <a:bodyPr/>
        <a:lstStyle/>
        <a:p>
          <a:endParaRPr lang="en-US"/>
        </a:p>
      </dgm:t>
    </dgm:pt>
    <dgm:pt modelId="{099A9610-E9AA-458D-9440-6C6F63A42633}" type="sibTrans" cxnId="{00C5F064-A2B6-468D-BF52-D3D347E4A500}">
      <dgm:prSet/>
      <dgm:spPr/>
      <dgm:t>
        <a:bodyPr/>
        <a:lstStyle/>
        <a:p>
          <a:endParaRPr lang="en-US"/>
        </a:p>
      </dgm:t>
    </dgm:pt>
    <dgm:pt modelId="{5A737761-E6F7-4538-B04A-5AC241CC5F46}">
      <dgm:prSet/>
      <dgm:spPr/>
      <dgm:t>
        <a:bodyPr/>
        <a:lstStyle/>
        <a:p>
          <a:r>
            <a:rPr lang="hr-HR"/>
            <a:t>21.11. Svjetski dan pozdrava</a:t>
          </a:r>
          <a:endParaRPr lang="en-US"/>
        </a:p>
      </dgm:t>
    </dgm:pt>
    <dgm:pt modelId="{741DA52A-8F33-4346-BAF2-D1E9E2FCF65B}" type="parTrans" cxnId="{0C0B2559-A654-4FE4-A359-F8A3763A2C79}">
      <dgm:prSet/>
      <dgm:spPr/>
      <dgm:t>
        <a:bodyPr/>
        <a:lstStyle/>
        <a:p>
          <a:endParaRPr lang="en-US"/>
        </a:p>
      </dgm:t>
    </dgm:pt>
    <dgm:pt modelId="{11BB5B0D-7D5F-44A9-AE88-9B8C9F82E560}" type="sibTrans" cxnId="{0C0B2559-A654-4FE4-A359-F8A3763A2C79}">
      <dgm:prSet/>
      <dgm:spPr/>
      <dgm:t>
        <a:bodyPr/>
        <a:lstStyle/>
        <a:p>
          <a:endParaRPr lang="en-US"/>
        </a:p>
      </dgm:t>
    </dgm:pt>
    <dgm:pt modelId="{7915474F-BF47-4FB0-BFEA-036F67905387}">
      <dgm:prSet/>
      <dgm:spPr/>
      <dgm:t>
        <a:bodyPr/>
        <a:lstStyle/>
        <a:p>
          <a:r>
            <a:rPr lang="hr-HR" dirty="0"/>
            <a:t>2023.  I. </a:t>
          </a:r>
          <a:r>
            <a:rPr lang="hr-HR" dirty="0" err="1"/>
            <a:t>Crijević</a:t>
          </a:r>
          <a:r>
            <a:rPr lang="hr-HR" dirty="0"/>
            <a:t> (560. obljetnica rođenja)</a:t>
          </a:r>
          <a:endParaRPr lang="en-US" dirty="0"/>
        </a:p>
      </dgm:t>
    </dgm:pt>
    <dgm:pt modelId="{521EC268-E68C-4A55-A077-A065F6773072}" type="parTrans" cxnId="{8D2E0704-A9B1-4E4A-8A6E-249FB1C81289}">
      <dgm:prSet/>
      <dgm:spPr/>
      <dgm:t>
        <a:bodyPr/>
        <a:lstStyle/>
        <a:p>
          <a:endParaRPr lang="en-US"/>
        </a:p>
      </dgm:t>
    </dgm:pt>
    <dgm:pt modelId="{2F343C97-898C-4143-97C8-6E3FF2C1FE9A}" type="sibTrans" cxnId="{8D2E0704-A9B1-4E4A-8A6E-249FB1C81289}">
      <dgm:prSet/>
      <dgm:spPr/>
      <dgm:t>
        <a:bodyPr/>
        <a:lstStyle/>
        <a:p>
          <a:endParaRPr lang="en-US"/>
        </a:p>
      </dgm:t>
    </dgm:pt>
    <dgm:pt modelId="{4761F805-5F8F-45C0-9DA7-6D678A57EDAB}">
      <dgm:prSet/>
      <dgm:spPr/>
      <dgm:t>
        <a:bodyPr/>
        <a:lstStyle/>
        <a:p>
          <a:r>
            <a:rPr lang="hr-HR" b="1"/>
            <a:t>3.01. 2024. Ciceron  (2130.obljetnica rođenja)</a:t>
          </a:r>
          <a:endParaRPr lang="en-US"/>
        </a:p>
      </dgm:t>
    </dgm:pt>
    <dgm:pt modelId="{DEBAB380-C809-42C9-928A-638893D45686}" type="parTrans" cxnId="{6B5F686F-69F2-46B4-9CC1-B0AB1B7A0D66}">
      <dgm:prSet/>
      <dgm:spPr/>
      <dgm:t>
        <a:bodyPr/>
        <a:lstStyle/>
        <a:p>
          <a:endParaRPr lang="en-US"/>
        </a:p>
      </dgm:t>
    </dgm:pt>
    <dgm:pt modelId="{5AD986EA-E226-41C2-956F-83E9042FEA0A}" type="sibTrans" cxnId="{6B5F686F-69F2-46B4-9CC1-B0AB1B7A0D66}">
      <dgm:prSet/>
      <dgm:spPr/>
      <dgm:t>
        <a:bodyPr/>
        <a:lstStyle/>
        <a:p>
          <a:endParaRPr lang="en-US"/>
        </a:p>
      </dgm:t>
    </dgm:pt>
    <dgm:pt modelId="{4333CB89-EC7B-43D1-83D2-6F52C80D69B2}" type="pres">
      <dgm:prSet presAssocID="{BCEC441C-7B1E-43E2-87C1-2E8FB2BA5457}" presName="linear" presStyleCnt="0">
        <dgm:presLayoutVars>
          <dgm:animLvl val="lvl"/>
          <dgm:resizeHandles val="exact"/>
        </dgm:presLayoutVars>
      </dgm:prSet>
      <dgm:spPr/>
    </dgm:pt>
    <dgm:pt modelId="{37662DDD-ACDF-4C6D-8E5A-8DB57FCDD76B}" type="pres">
      <dgm:prSet presAssocID="{C2C6AAC1-DCAA-4AF3-94B5-0C81795882B3}" presName="parentText" presStyleLbl="node1" presStyleIdx="0" presStyleCnt="9">
        <dgm:presLayoutVars>
          <dgm:chMax val="0"/>
          <dgm:bulletEnabled val="1"/>
        </dgm:presLayoutVars>
      </dgm:prSet>
      <dgm:spPr/>
    </dgm:pt>
    <dgm:pt modelId="{6B751AC8-0A3B-4A1B-93DD-0BAD895C1B4E}" type="pres">
      <dgm:prSet presAssocID="{05E3EA03-6AA4-49F0-B409-F15E7F29B355}" presName="spacer" presStyleCnt="0"/>
      <dgm:spPr/>
    </dgm:pt>
    <dgm:pt modelId="{A711F8FB-3B85-475E-B19E-10E4EE40FAF1}" type="pres">
      <dgm:prSet presAssocID="{A0623261-8FF3-40E0-9AA4-906BD96B8F0B}" presName="parentText" presStyleLbl="node1" presStyleIdx="1" presStyleCnt="9">
        <dgm:presLayoutVars>
          <dgm:chMax val="0"/>
          <dgm:bulletEnabled val="1"/>
        </dgm:presLayoutVars>
      </dgm:prSet>
      <dgm:spPr/>
    </dgm:pt>
    <dgm:pt modelId="{BB6C32A5-3183-41BD-A10D-7566AE0CE7BD}" type="pres">
      <dgm:prSet presAssocID="{3EB3C4D1-3BF0-4700-A222-B17512E952C4}" presName="spacer" presStyleCnt="0"/>
      <dgm:spPr/>
    </dgm:pt>
    <dgm:pt modelId="{2CBE5C02-D717-4085-A873-8D8B6202AB9B}" type="pres">
      <dgm:prSet presAssocID="{CC2D5F0E-161D-45D3-84D9-3E6DDBAE795E}" presName="parentText" presStyleLbl="node1" presStyleIdx="2" presStyleCnt="9">
        <dgm:presLayoutVars>
          <dgm:chMax val="0"/>
          <dgm:bulletEnabled val="1"/>
        </dgm:presLayoutVars>
      </dgm:prSet>
      <dgm:spPr/>
    </dgm:pt>
    <dgm:pt modelId="{A854B56E-69B9-4DC6-8A1D-C267B2CD628F}" type="pres">
      <dgm:prSet presAssocID="{FB4F4D51-504C-495F-8DDD-395669B34DEC}" presName="spacer" presStyleCnt="0"/>
      <dgm:spPr/>
    </dgm:pt>
    <dgm:pt modelId="{B8DEC079-6DFF-4555-A9FF-0EDCC21C152C}" type="pres">
      <dgm:prSet presAssocID="{8DE6F74C-13EE-4F1F-B700-CB503002768A}" presName="parentText" presStyleLbl="node1" presStyleIdx="3" presStyleCnt="9">
        <dgm:presLayoutVars>
          <dgm:chMax val="0"/>
          <dgm:bulletEnabled val="1"/>
        </dgm:presLayoutVars>
      </dgm:prSet>
      <dgm:spPr/>
    </dgm:pt>
    <dgm:pt modelId="{0A12EFF6-E368-435A-9AFD-CE81632CAA81}" type="pres">
      <dgm:prSet presAssocID="{930BF2FB-567D-4FE2-B646-E05917F2075E}" presName="spacer" presStyleCnt="0"/>
      <dgm:spPr/>
    </dgm:pt>
    <dgm:pt modelId="{2B3F4802-ABCC-4BF8-A6A8-F64166D01E87}" type="pres">
      <dgm:prSet presAssocID="{F3C8C709-941B-429F-B3B6-00CED699D995}" presName="parentText" presStyleLbl="node1" presStyleIdx="4" presStyleCnt="9">
        <dgm:presLayoutVars>
          <dgm:chMax val="0"/>
          <dgm:bulletEnabled val="1"/>
        </dgm:presLayoutVars>
      </dgm:prSet>
      <dgm:spPr/>
    </dgm:pt>
    <dgm:pt modelId="{E72A7553-804D-4782-97E6-3739397BE236}" type="pres">
      <dgm:prSet presAssocID="{24F18227-CDB0-4E75-A1A8-02058C55E897}" presName="spacer" presStyleCnt="0"/>
      <dgm:spPr/>
    </dgm:pt>
    <dgm:pt modelId="{91C98460-983E-4842-94F9-C8807AC4516F}" type="pres">
      <dgm:prSet presAssocID="{16414737-E915-49E1-837D-97A2BB534BC0}" presName="parentText" presStyleLbl="node1" presStyleIdx="5" presStyleCnt="9">
        <dgm:presLayoutVars>
          <dgm:chMax val="0"/>
          <dgm:bulletEnabled val="1"/>
        </dgm:presLayoutVars>
      </dgm:prSet>
      <dgm:spPr/>
    </dgm:pt>
    <dgm:pt modelId="{794F8F51-7106-4FE2-88B7-8F66DE167A30}" type="pres">
      <dgm:prSet presAssocID="{099A9610-E9AA-458D-9440-6C6F63A42633}" presName="spacer" presStyleCnt="0"/>
      <dgm:spPr/>
    </dgm:pt>
    <dgm:pt modelId="{4FAC56F7-F882-4707-AA33-1A2D2123940C}" type="pres">
      <dgm:prSet presAssocID="{5A737761-E6F7-4538-B04A-5AC241CC5F46}" presName="parentText" presStyleLbl="node1" presStyleIdx="6" presStyleCnt="9">
        <dgm:presLayoutVars>
          <dgm:chMax val="0"/>
          <dgm:bulletEnabled val="1"/>
        </dgm:presLayoutVars>
      </dgm:prSet>
      <dgm:spPr/>
    </dgm:pt>
    <dgm:pt modelId="{CD44C982-3C60-419B-B296-932E33026E0A}" type="pres">
      <dgm:prSet presAssocID="{11BB5B0D-7D5F-44A9-AE88-9B8C9F82E560}" presName="spacer" presStyleCnt="0"/>
      <dgm:spPr/>
    </dgm:pt>
    <dgm:pt modelId="{E2D8EDEB-3BEE-49D9-9486-6BE697D22C5F}" type="pres">
      <dgm:prSet presAssocID="{7915474F-BF47-4FB0-BFEA-036F67905387}" presName="parentText" presStyleLbl="node1" presStyleIdx="7" presStyleCnt="9">
        <dgm:presLayoutVars>
          <dgm:chMax val="0"/>
          <dgm:bulletEnabled val="1"/>
        </dgm:presLayoutVars>
      </dgm:prSet>
      <dgm:spPr/>
    </dgm:pt>
    <dgm:pt modelId="{4E5642CB-E24E-4A5E-8989-2CCFDA91002B}" type="pres">
      <dgm:prSet presAssocID="{2F343C97-898C-4143-97C8-6E3FF2C1FE9A}" presName="spacer" presStyleCnt="0"/>
      <dgm:spPr/>
    </dgm:pt>
    <dgm:pt modelId="{15DCEED8-72EA-41B3-A342-9F63EBB3D994}" type="pres">
      <dgm:prSet presAssocID="{4761F805-5F8F-45C0-9DA7-6D678A57EDAB}" presName="parentText" presStyleLbl="node1" presStyleIdx="8" presStyleCnt="9">
        <dgm:presLayoutVars>
          <dgm:chMax val="0"/>
          <dgm:bulletEnabled val="1"/>
        </dgm:presLayoutVars>
      </dgm:prSet>
      <dgm:spPr/>
    </dgm:pt>
  </dgm:ptLst>
  <dgm:cxnLst>
    <dgm:cxn modelId="{8D2E0704-A9B1-4E4A-8A6E-249FB1C81289}" srcId="{BCEC441C-7B1E-43E2-87C1-2E8FB2BA5457}" destId="{7915474F-BF47-4FB0-BFEA-036F67905387}" srcOrd="7" destOrd="0" parTransId="{521EC268-E68C-4A55-A077-A065F6773072}" sibTransId="{2F343C97-898C-4143-97C8-6E3FF2C1FE9A}"/>
    <dgm:cxn modelId="{7B572B07-E67A-4DC7-AF60-2C4AEF7C4C56}" type="presOf" srcId="{8DE6F74C-13EE-4F1F-B700-CB503002768A}" destId="{B8DEC079-6DFF-4555-A9FF-0EDCC21C152C}" srcOrd="0" destOrd="0" presId="urn:microsoft.com/office/officeart/2005/8/layout/vList2"/>
    <dgm:cxn modelId="{B9CF3C0A-6956-4BE9-B678-0933232B29C0}" srcId="{BCEC441C-7B1E-43E2-87C1-2E8FB2BA5457}" destId="{8DE6F74C-13EE-4F1F-B700-CB503002768A}" srcOrd="3" destOrd="0" parTransId="{0EF25656-80C7-49A3-8D13-CBDAB961F756}" sibTransId="{930BF2FB-567D-4FE2-B646-E05917F2075E}"/>
    <dgm:cxn modelId="{3A6CDD19-2314-47BB-828D-0BBC041D6799}" type="presOf" srcId="{CC2D5F0E-161D-45D3-84D9-3E6DDBAE795E}" destId="{2CBE5C02-D717-4085-A873-8D8B6202AB9B}" srcOrd="0" destOrd="0" presId="urn:microsoft.com/office/officeart/2005/8/layout/vList2"/>
    <dgm:cxn modelId="{B9F32936-39E6-4F67-A303-E1E6F941C792}" srcId="{BCEC441C-7B1E-43E2-87C1-2E8FB2BA5457}" destId="{CC2D5F0E-161D-45D3-84D9-3E6DDBAE795E}" srcOrd="2" destOrd="0" parTransId="{EFB6E316-FD12-4F18-BEC8-6DA888AE35D0}" sibTransId="{FB4F4D51-504C-495F-8DDD-395669B34DEC}"/>
    <dgm:cxn modelId="{89EEC25D-0CB8-4C7A-87AD-95E1C3437545}" srcId="{BCEC441C-7B1E-43E2-87C1-2E8FB2BA5457}" destId="{A0623261-8FF3-40E0-9AA4-906BD96B8F0B}" srcOrd="1" destOrd="0" parTransId="{840B7A99-D848-4A72-A6F4-5B66E16E4101}" sibTransId="{3EB3C4D1-3BF0-4700-A222-B17512E952C4}"/>
    <dgm:cxn modelId="{00C5F064-A2B6-468D-BF52-D3D347E4A500}" srcId="{BCEC441C-7B1E-43E2-87C1-2E8FB2BA5457}" destId="{16414737-E915-49E1-837D-97A2BB534BC0}" srcOrd="5" destOrd="0" parTransId="{3054E533-1B27-4C10-B18D-5673E821FBB5}" sibTransId="{099A9610-E9AA-458D-9440-6C6F63A42633}"/>
    <dgm:cxn modelId="{55AF8047-1B8C-4341-9571-873FF9303F28}" type="presOf" srcId="{C2C6AAC1-DCAA-4AF3-94B5-0C81795882B3}" destId="{37662DDD-ACDF-4C6D-8E5A-8DB57FCDD76B}" srcOrd="0" destOrd="0" presId="urn:microsoft.com/office/officeart/2005/8/layout/vList2"/>
    <dgm:cxn modelId="{F14AAF4A-0903-4569-B4C4-E1620BC9020E}" type="presOf" srcId="{16414737-E915-49E1-837D-97A2BB534BC0}" destId="{91C98460-983E-4842-94F9-C8807AC4516F}" srcOrd="0" destOrd="0" presId="urn:microsoft.com/office/officeart/2005/8/layout/vList2"/>
    <dgm:cxn modelId="{6B5F686F-69F2-46B4-9CC1-B0AB1B7A0D66}" srcId="{BCEC441C-7B1E-43E2-87C1-2E8FB2BA5457}" destId="{4761F805-5F8F-45C0-9DA7-6D678A57EDAB}" srcOrd="8" destOrd="0" parTransId="{DEBAB380-C809-42C9-928A-638893D45686}" sibTransId="{5AD986EA-E226-41C2-956F-83E9042FEA0A}"/>
    <dgm:cxn modelId="{F196A673-ED42-4B6B-8AD0-1FB907048FE4}" type="presOf" srcId="{BCEC441C-7B1E-43E2-87C1-2E8FB2BA5457}" destId="{4333CB89-EC7B-43D1-83D2-6F52C80D69B2}" srcOrd="0" destOrd="0" presId="urn:microsoft.com/office/officeart/2005/8/layout/vList2"/>
    <dgm:cxn modelId="{0C0B2559-A654-4FE4-A359-F8A3763A2C79}" srcId="{BCEC441C-7B1E-43E2-87C1-2E8FB2BA5457}" destId="{5A737761-E6F7-4538-B04A-5AC241CC5F46}" srcOrd="6" destOrd="0" parTransId="{741DA52A-8F33-4346-BAF2-D1E9E2FCF65B}" sibTransId="{11BB5B0D-7D5F-44A9-AE88-9B8C9F82E560}"/>
    <dgm:cxn modelId="{FA8F2482-851B-4F46-9E69-6EE24014C4B1}" type="presOf" srcId="{4761F805-5F8F-45C0-9DA7-6D678A57EDAB}" destId="{15DCEED8-72EA-41B3-A342-9F63EBB3D994}" srcOrd="0" destOrd="0" presId="urn:microsoft.com/office/officeart/2005/8/layout/vList2"/>
    <dgm:cxn modelId="{7E38FF8A-0832-4A50-BD82-F264836FFA74}" type="presOf" srcId="{F3C8C709-941B-429F-B3B6-00CED699D995}" destId="{2B3F4802-ABCC-4BF8-A6A8-F64166D01E87}" srcOrd="0" destOrd="0" presId="urn:microsoft.com/office/officeart/2005/8/layout/vList2"/>
    <dgm:cxn modelId="{1B5FADB5-6A7A-47C4-9EF7-2C64BFAB69C8}" type="presOf" srcId="{A0623261-8FF3-40E0-9AA4-906BD96B8F0B}" destId="{A711F8FB-3B85-475E-B19E-10E4EE40FAF1}" srcOrd="0" destOrd="0" presId="urn:microsoft.com/office/officeart/2005/8/layout/vList2"/>
    <dgm:cxn modelId="{2A0261D0-D185-459F-B95B-BB0AD4A513F9}" type="presOf" srcId="{7915474F-BF47-4FB0-BFEA-036F67905387}" destId="{E2D8EDEB-3BEE-49D9-9486-6BE697D22C5F}" srcOrd="0" destOrd="0" presId="urn:microsoft.com/office/officeart/2005/8/layout/vList2"/>
    <dgm:cxn modelId="{74E72FD3-A49E-42CC-AD41-7038655660C7}" srcId="{BCEC441C-7B1E-43E2-87C1-2E8FB2BA5457}" destId="{F3C8C709-941B-429F-B3B6-00CED699D995}" srcOrd="4" destOrd="0" parTransId="{E4790234-AD4B-4B2E-A6E7-D945883AC7BB}" sibTransId="{24F18227-CDB0-4E75-A1A8-02058C55E897}"/>
    <dgm:cxn modelId="{DA8FAAF8-4367-44AE-B033-7CFFDBA93B6D}" type="presOf" srcId="{5A737761-E6F7-4538-B04A-5AC241CC5F46}" destId="{4FAC56F7-F882-4707-AA33-1A2D2123940C}" srcOrd="0" destOrd="0" presId="urn:microsoft.com/office/officeart/2005/8/layout/vList2"/>
    <dgm:cxn modelId="{4D9737FD-48E4-42B5-BEBD-AB11C8925BE5}" srcId="{BCEC441C-7B1E-43E2-87C1-2E8FB2BA5457}" destId="{C2C6AAC1-DCAA-4AF3-94B5-0C81795882B3}" srcOrd="0" destOrd="0" parTransId="{13469EDD-6574-4B1E-919C-94BE5E502F7C}" sibTransId="{05E3EA03-6AA4-49F0-B409-F15E7F29B355}"/>
    <dgm:cxn modelId="{63EE99B3-2617-4B5D-A009-A1AAEDE6DE6F}" type="presParOf" srcId="{4333CB89-EC7B-43D1-83D2-6F52C80D69B2}" destId="{37662DDD-ACDF-4C6D-8E5A-8DB57FCDD76B}" srcOrd="0" destOrd="0" presId="urn:microsoft.com/office/officeart/2005/8/layout/vList2"/>
    <dgm:cxn modelId="{286560A5-45C3-4CF9-A0C1-31F1E9156403}" type="presParOf" srcId="{4333CB89-EC7B-43D1-83D2-6F52C80D69B2}" destId="{6B751AC8-0A3B-4A1B-93DD-0BAD895C1B4E}" srcOrd="1" destOrd="0" presId="urn:microsoft.com/office/officeart/2005/8/layout/vList2"/>
    <dgm:cxn modelId="{6210A139-4781-4FD7-899C-3FA0ED8E783C}" type="presParOf" srcId="{4333CB89-EC7B-43D1-83D2-6F52C80D69B2}" destId="{A711F8FB-3B85-475E-B19E-10E4EE40FAF1}" srcOrd="2" destOrd="0" presId="urn:microsoft.com/office/officeart/2005/8/layout/vList2"/>
    <dgm:cxn modelId="{8C1DEF03-4D1B-4A4C-B7E1-66862F7DCB81}" type="presParOf" srcId="{4333CB89-EC7B-43D1-83D2-6F52C80D69B2}" destId="{BB6C32A5-3183-41BD-A10D-7566AE0CE7BD}" srcOrd="3" destOrd="0" presId="urn:microsoft.com/office/officeart/2005/8/layout/vList2"/>
    <dgm:cxn modelId="{CAA84B2A-2E9C-40C9-ABD8-D64261200D05}" type="presParOf" srcId="{4333CB89-EC7B-43D1-83D2-6F52C80D69B2}" destId="{2CBE5C02-D717-4085-A873-8D8B6202AB9B}" srcOrd="4" destOrd="0" presId="urn:microsoft.com/office/officeart/2005/8/layout/vList2"/>
    <dgm:cxn modelId="{6B862244-740F-4031-97A9-8C4EB7E1FC07}" type="presParOf" srcId="{4333CB89-EC7B-43D1-83D2-6F52C80D69B2}" destId="{A854B56E-69B9-4DC6-8A1D-C267B2CD628F}" srcOrd="5" destOrd="0" presId="urn:microsoft.com/office/officeart/2005/8/layout/vList2"/>
    <dgm:cxn modelId="{DF484F33-3078-4708-B483-DAF5C3659D5A}" type="presParOf" srcId="{4333CB89-EC7B-43D1-83D2-6F52C80D69B2}" destId="{B8DEC079-6DFF-4555-A9FF-0EDCC21C152C}" srcOrd="6" destOrd="0" presId="urn:microsoft.com/office/officeart/2005/8/layout/vList2"/>
    <dgm:cxn modelId="{462E7185-1EA8-4875-809B-BD24B34E6134}" type="presParOf" srcId="{4333CB89-EC7B-43D1-83D2-6F52C80D69B2}" destId="{0A12EFF6-E368-435A-9AFD-CE81632CAA81}" srcOrd="7" destOrd="0" presId="urn:microsoft.com/office/officeart/2005/8/layout/vList2"/>
    <dgm:cxn modelId="{CEBF3411-D251-4B52-997F-398FFC451FD3}" type="presParOf" srcId="{4333CB89-EC7B-43D1-83D2-6F52C80D69B2}" destId="{2B3F4802-ABCC-4BF8-A6A8-F64166D01E87}" srcOrd="8" destOrd="0" presId="urn:microsoft.com/office/officeart/2005/8/layout/vList2"/>
    <dgm:cxn modelId="{66885565-D929-4F83-BD0B-DFE03DFA4A47}" type="presParOf" srcId="{4333CB89-EC7B-43D1-83D2-6F52C80D69B2}" destId="{E72A7553-804D-4782-97E6-3739397BE236}" srcOrd="9" destOrd="0" presId="urn:microsoft.com/office/officeart/2005/8/layout/vList2"/>
    <dgm:cxn modelId="{D54833A5-992F-4C13-B1ED-CB901EB9F7C6}" type="presParOf" srcId="{4333CB89-EC7B-43D1-83D2-6F52C80D69B2}" destId="{91C98460-983E-4842-94F9-C8807AC4516F}" srcOrd="10" destOrd="0" presId="urn:microsoft.com/office/officeart/2005/8/layout/vList2"/>
    <dgm:cxn modelId="{434D4A6B-0FFC-4229-BC0C-864AD3F8634B}" type="presParOf" srcId="{4333CB89-EC7B-43D1-83D2-6F52C80D69B2}" destId="{794F8F51-7106-4FE2-88B7-8F66DE167A30}" srcOrd="11" destOrd="0" presId="urn:microsoft.com/office/officeart/2005/8/layout/vList2"/>
    <dgm:cxn modelId="{C9AB7B40-1E22-4F9B-A933-79E8EB5201AA}" type="presParOf" srcId="{4333CB89-EC7B-43D1-83D2-6F52C80D69B2}" destId="{4FAC56F7-F882-4707-AA33-1A2D2123940C}" srcOrd="12" destOrd="0" presId="urn:microsoft.com/office/officeart/2005/8/layout/vList2"/>
    <dgm:cxn modelId="{F82A658E-D1EE-4E11-9294-4ED0C09AF51D}" type="presParOf" srcId="{4333CB89-EC7B-43D1-83D2-6F52C80D69B2}" destId="{CD44C982-3C60-419B-B296-932E33026E0A}" srcOrd="13" destOrd="0" presId="urn:microsoft.com/office/officeart/2005/8/layout/vList2"/>
    <dgm:cxn modelId="{4C6DBF36-5F4A-4C81-87AE-30C55B22248D}" type="presParOf" srcId="{4333CB89-EC7B-43D1-83D2-6F52C80D69B2}" destId="{E2D8EDEB-3BEE-49D9-9486-6BE697D22C5F}" srcOrd="14" destOrd="0" presId="urn:microsoft.com/office/officeart/2005/8/layout/vList2"/>
    <dgm:cxn modelId="{FD9031C8-D811-47DB-919C-D39FFC435542}" type="presParOf" srcId="{4333CB89-EC7B-43D1-83D2-6F52C80D69B2}" destId="{4E5642CB-E24E-4A5E-8989-2CCFDA91002B}" srcOrd="15" destOrd="0" presId="urn:microsoft.com/office/officeart/2005/8/layout/vList2"/>
    <dgm:cxn modelId="{51009CF3-1838-4071-A712-D821B4988BA8}" type="presParOf" srcId="{4333CB89-EC7B-43D1-83D2-6F52C80D69B2}" destId="{15DCEED8-72EA-41B3-A342-9F63EBB3D994}" srcOrd="1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080C002-5E81-4C7C-956E-4F1E9C8FAF2D}"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DF8296A1-4829-4AA8-9D03-B5639CB32121}">
      <dgm:prSet/>
      <dgm:spPr/>
      <dgm:t>
        <a:bodyPr/>
        <a:lstStyle/>
        <a:p>
          <a:r>
            <a:rPr lang="hr-HR" dirty="0"/>
            <a:t>10.01. Svjetski dan smjeha (</a:t>
          </a:r>
          <a:r>
            <a:rPr lang="hr-HR" dirty="0" err="1"/>
            <a:t>ridendo</a:t>
          </a:r>
          <a:r>
            <a:rPr lang="hr-HR" dirty="0"/>
            <a:t> </a:t>
          </a:r>
          <a:r>
            <a:rPr lang="hr-HR" dirty="0" err="1"/>
            <a:t>dicere</a:t>
          </a:r>
          <a:r>
            <a:rPr lang="hr-HR" dirty="0"/>
            <a:t> </a:t>
          </a:r>
          <a:r>
            <a:rPr lang="hr-HR" dirty="0" err="1"/>
            <a:t>verum</a:t>
          </a:r>
          <a:r>
            <a:rPr lang="hr-HR" dirty="0"/>
            <a:t>)</a:t>
          </a:r>
          <a:endParaRPr lang="en-US" dirty="0"/>
        </a:p>
      </dgm:t>
    </dgm:pt>
    <dgm:pt modelId="{15C89F52-E884-4E70-AE77-FF878399A325}" type="parTrans" cxnId="{DE685BD1-D81E-4DE8-8DA4-D8C1FF9D425B}">
      <dgm:prSet/>
      <dgm:spPr/>
      <dgm:t>
        <a:bodyPr/>
        <a:lstStyle/>
        <a:p>
          <a:endParaRPr lang="en-US"/>
        </a:p>
      </dgm:t>
    </dgm:pt>
    <dgm:pt modelId="{2FD86CBC-4603-4A88-BAF4-AA714154C2E4}" type="sibTrans" cxnId="{DE685BD1-D81E-4DE8-8DA4-D8C1FF9D425B}">
      <dgm:prSet/>
      <dgm:spPr/>
      <dgm:t>
        <a:bodyPr/>
        <a:lstStyle/>
        <a:p>
          <a:endParaRPr lang="en-US"/>
        </a:p>
      </dgm:t>
    </dgm:pt>
    <dgm:pt modelId="{67D15CED-F65A-4065-A91C-40BCE0BBEF53}">
      <dgm:prSet/>
      <dgm:spPr/>
      <dgm:t>
        <a:bodyPr/>
        <a:lstStyle/>
        <a:p>
          <a:r>
            <a:rPr lang="hr-HR"/>
            <a:t>21.03. Svjetski dan pjesništva</a:t>
          </a:r>
          <a:endParaRPr lang="en-US"/>
        </a:p>
      </dgm:t>
    </dgm:pt>
    <dgm:pt modelId="{5D84C750-0F88-4A8E-A585-A40FA627DA77}" type="parTrans" cxnId="{1888A3B2-D710-4C8B-AD4A-CDC6CBD0F742}">
      <dgm:prSet/>
      <dgm:spPr/>
      <dgm:t>
        <a:bodyPr/>
        <a:lstStyle/>
        <a:p>
          <a:endParaRPr lang="en-US"/>
        </a:p>
      </dgm:t>
    </dgm:pt>
    <dgm:pt modelId="{80328C6E-8D4E-4123-BBCC-DAEC1683B45E}" type="sibTrans" cxnId="{1888A3B2-D710-4C8B-AD4A-CDC6CBD0F742}">
      <dgm:prSet/>
      <dgm:spPr/>
      <dgm:t>
        <a:bodyPr/>
        <a:lstStyle/>
        <a:p>
          <a:endParaRPr lang="en-US"/>
        </a:p>
      </dgm:t>
    </dgm:pt>
    <dgm:pt modelId="{222FFFC5-F79F-4FC6-B2C8-A6AB7D9D9007}">
      <dgm:prSet/>
      <dgm:spPr/>
      <dgm:t>
        <a:bodyPr/>
        <a:lstStyle/>
        <a:p>
          <a:r>
            <a:rPr lang="hr-HR"/>
            <a:t>2024. J. Šižgorić (515. obljetnica smrti)</a:t>
          </a:r>
          <a:endParaRPr lang="en-US"/>
        </a:p>
      </dgm:t>
    </dgm:pt>
    <dgm:pt modelId="{079FEE49-3174-4077-92C5-740B481EBB9C}" type="parTrans" cxnId="{54D11409-A29E-40EB-8E99-278E161B0A45}">
      <dgm:prSet/>
      <dgm:spPr/>
      <dgm:t>
        <a:bodyPr/>
        <a:lstStyle/>
        <a:p>
          <a:endParaRPr lang="en-US"/>
        </a:p>
      </dgm:t>
    </dgm:pt>
    <dgm:pt modelId="{245D7718-09D3-4801-BB3E-1D3F3AF18FF9}" type="sibTrans" cxnId="{54D11409-A29E-40EB-8E99-278E161B0A45}">
      <dgm:prSet/>
      <dgm:spPr/>
      <dgm:t>
        <a:bodyPr/>
        <a:lstStyle/>
        <a:p>
          <a:endParaRPr lang="en-US"/>
        </a:p>
      </dgm:t>
    </dgm:pt>
    <dgm:pt modelId="{21C52174-8E19-45AA-A82C-DBA5FB324C8B}">
      <dgm:prSet/>
      <dgm:spPr/>
      <dgm:t>
        <a:bodyPr/>
        <a:lstStyle/>
        <a:p>
          <a:r>
            <a:rPr lang="hr-HR" dirty="0"/>
            <a:t>27.03 Svjetski dan kazališta  (prigodna predstava)</a:t>
          </a:r>
          <a:endParaRPr lang="en-US" dirty="0"/>
        </a:p>
      </dgm:t>
    </dgm:pt>
    <dgm:pt modelId="{9979E808-82A0-4061-913E-49E3ACCFA45E}" type="parTrans" cxnId="{31772DA6-D343-46C6-BD76-A0813EF62ACA}">
      <dgm:prSet/>
      <dgm:spPr/>
      <dgm:t>
        <a:bodyPr/>
        <a:lstStyle/>
        <a:p>
          <a:endParaRPr lang="en-US"/>
        </a:p>
      </dgm:t>
    </dgm:pt>
    <dgm:pt modelId="{37593B0E-7306-4252-B7BF-41DFE07E747B}" type="sibTrans" cxnId="{31772DA6-D343-46C6-BD76-A0813EF62ACA}">
      <dgm:prSet/>
      <dgm:spPr/>
      <dgm:t>
        <a:bodyPr/>
        <a:lstStyle/>
        <a:p>
          <a:endParaRPr lang="en-US"/>
        </a:p>
      </dgm:t>
    </dgm:pt>
    <dgm:pt modelId="{F8611F59-8F3D-40E2-82AD-405F4A4E6762}">
      <dgm:prSet/>
      <dgm:spPr/>
      <dgm:t>
        <a:bodyPr/>
        <a:lstStyle/>
        <a:p>
          <a:r>
            <a:rPr lang="hr-HR"/>
            <a:t>03.04. Svjetski dan dobrih djela (Rimski carevi- Antonini)</a:t>
          </a:r>
          <a:endParaRPr lang="en-US"/>
        </a:p>
      </dgm:t>
    </dgm:pt>
    <dgm:pt modelId="{49E147CB-C548-4647-A18A-418D9EE4A267}" type="parTrans" cxnId="{6623F9BA-2316-41B1-838B-C2A9E50D6591}">
      <dgm:prSet/>
      <dgm:spPr/>
      <dgm:t>
        <a:bodyPr/>
        <a:lstStyle/>
        <a:p>
          <a:endParaRPr lang="en-US"/>
        </a:p>
      </dgm:t>
    </dgm:pt>
    <dgm:pt modelId="{AB1D692B-C129-4881-B5B6-5BA72D4BC49B}" type="sibTrans" cxnId="{6623F9BA-2316-41B1-838B-C2A9E50D6591}">
      <dgm:prSet/>
      <dgm:spPr/>
      <dgm:t>
        <a:bodyPr/>
        <a:lstStyle/>
        <a:p>
          <a:endParaRPr lang="en-US"/>
        </a:p>
      </dgm:t>
    </dgm:pt>
    <dgm:pt modelId="{AF1113CF-14B4-40F3-B340-2DDF14AF2267}">
      <dgm:prSet/>
      <dgm:spPr/>
      <dgm:t>
        <a:bodyPr/>
        <a:lstStyle/>
        <a:p>
          <a:r>
            <a:rPr lang="hr-HR"/>
            <a:t>07.04. Svjetski dan zdravlja (Mens sana in corpore sano)</a:t>
          </a:r>
          <a:endParaRPr lang="en-US"/>
        </a:p>
      </dgm:t>
    </dgm:pt>
    <dgm:pt modelId="{0E385330-8083-4DCD-B5F8-F27F8FD9E80B}" type="parTrans" cxnId="{0BF06FF0-D14E-48CC-ACBC-56EFACD6F5E2}">
      <dgm:prSet/>
      <dgm:spPr/>
      <dgm:t>
        <a:bodyPr/>
        <a:lstStyle/>
        <a:p>
          <a:endParaRPr lang="en-US"/>
        </a:p>
      </dgm:t>
    </dgm:pt>
    <dgm:pt modelId="{C98852CF-254A-472A-9BCE-350364BE482B}" type="sibTrans" cxnId="{0BF06FF0-D14E-48CC-ACBC-56EFACD6F5E2}">
      <dgm:prSet/>
      <dgm:spPr/>
      <dgm:t>
        <a:bodyPr/>
        <a:lstStyle/>
        <a:p>
          <a:endParaRPr lang="en-US"/>
        </a:p>
      </dgm:t>
    </dgm:pt>
    <dgm:pt modelId="{49688E70-443C-41C7-BBC9-9497D504E000}">
      <dgm:prSet/>
      <dgm:spPr/>
      <dgm:t>
        <a:bodyPr/>
        <a:lstStyle/>
        <a:p>
          <a:r>
            <a:rPr lang="hr-HR"/>
            <a:t>18.05. Međunarodni dan muzeja (Važnost muzeja, posjet muzeju)</a:t>
          </a:r>
          <a:endParaRPr lang="en-US"/>
        </a:p>
      </dgm:t>
    </dgm:pt>
    <dgm:pt modelId="{84D7E288-206A-42E9-8BDD-9826FF821548}" type="parTrans" cxnId="{18FB6B7B-D3B9-44AA-BD70-F85273CC7880}">
      <dgm:prSet/>
      <dgm:spPr/>
      <dgm:t>
        <a:bodyPr/>
        <a:lstStyle/>
        <a:p>
          <a:endParaRPr lang="en-US"/>
        </a:p>
      </dgm:t>
    </dgm:pt>
    <dgm:pt modelId="{EE58DF5F-5051-4BAB-909D-A4E3616FE77F}" type="sibTrans" cxnId="{18FB6B7B-D3B9-44AA-BD70-F85273CC7880}">
      <dgm:prSet/>
      <dgm:spPr/>
      <dgm:t>
        <a:bodyPr/>
        <a:lstStyle/>
        <a:p>
          <a:endParaRPr lang="en-US"/>
        </a:p>
      </dgm:t>
    </dgm:pt>
    <dgm:pt modelId="{165F13B5-EF5C-4136-BBD7-4F35B5D12DF3}">
      <dgm:prSet/>
      <dgm:spPr/>
      <dgm:t>
        <a:bodyPr/>
        <a:lstStyle/>
        <a:p>
          <a:r>
            <a:rPr lang="hr-HR" dirty="0"/>
            <a:t>21.05. Međunarodni dan čaja (čaj kao lijek) </a:t>
          </a:r>
          <a:endParaRPr lang="en-US" dirty="0"/>
        </a:p>
      </dgm:t>
    </dgm:pt>
    <dgm:pt modelId="{31EA7359-D861-4936-89C2-096F35A6062E}" type="parTrans" cxnId="{4F24E28A-C87C-49DD-8BBE-586B951150F7}">
      <dgm:prSet/>
      <dgm:spPr/>
      <dgm:t>
        <a:bodyPr/>
        <a:lstStyle/>
        <a:p>
          <a:endParaRPr lang="en-US"/>
        </a:p>
      </dgm:t>
    </dgm:pt>
    <dgm:pt modelId="{D4D1242E-7A67-4132-A21A-BA4128792052}" type="sibTrans" cxnId="{4F24E28A-C87C-49DD-8BBE-586B951150F7}">
      <dgm:prSet/>
      <dgm:spPr/>
      <dgm:t>
        <a:bodyPr/>
        <a:lstStyle/>
        <a:p>
          <a:endParaRPr lang="en-US"/>
        </a:p>
      </dgm:t>
    </dgm:pt>
    <dgm:pt modelId="{EEB20DFA-A076-4EF6-A91F-84D8D13C4539}">
      <dgm:prSet/>
      <dgm:spPr/>
      <dgm:t>
        <a:bodyPr/>
        <a:lstStyle/>
        <a:p>
          <a:r>
            <a:rPr lang="hr-HR"/>
            <a:t>18.06. Dan održive pripreme hrane (završetak nastavne godine uz delicije)</a:t>
          </a:r>
          <a:endParaRPr lang="en-US"/>
        </a:p>
      </dgm:t>
    </dgm:pt>
    <dgm:pt modelId="{B260A866-4C8D-4C2F-8908-93AF2E42DF25}" type="parTrans" cxnId="{FDA686A6-09F2-44EE-B567-8BE59CDBC01E}">
      <dgm:prSet/>
      <dgm:spPr/>
      <dgm:t>
        <a:bodyPr/>
        <a:lstStyle/>
        <a:p>
          <a:endParaRPr lang="en-US"/>
        </a:p>
      </dgm:t>
    </dgm:pt>
    <dgm:pt modelId="{A484D2F2-88C5-4426-B3BB-5A24AB7605F8}" type="sibTrans" cxnId="{FDA686A6-09F2-44EE-B567-8BE59CDBC01E}">
      <dgm:prSet/>
      <dgm:spPr/>
      <dgm:t>
        <a:bodyPr/>
        <a:lstStyle/>
        <a:p>
          <a:endParaRPr lang="en-US"/>
        </a:p>
      </dgm:t>
    </dgm:pt>
    <dgm:pt modelId="{B719B3D4-B72E-463C-A305-83273D430EC8}">
      <dgm:prSet/>
      <dgm:spPr/>
      <dgm:t>
        <a:bodyPr/>
        <a:lstStyle/>
        <a:p>
          <a:r>
            <a:rPr lang="hr-HR"/>
            <a:t>21.06. Svjetski dan glazbe (završetak nastavne godine uz glazbu i delicije)</a:t>
          </a:r>
          <a:endParaRPr lang="en-US"/>
        </a:p>
      </dgm:t>
    </dgm:pt>
    <dgm:pt modelId="{32F6B44B-8804-4698-B39B-13DB2B48546E}" type="parTrans" cxnId="{9BD57BBF-AA6B-481F-B7DE-6A0823D4864A}">
      <dgm:prSet/>
      <dgm:spPr/>
      <dgm:t>
        <a:bodyPr/>
        <a:lstStyle/>
        <a:p>
          <a:endParaRPr lang="en-US"/>
        </a:p>
      </dgm:t>
    </dgm:pt>
    <dgm:pt modelId="{A7084487-BF00-43CB-B127-B77600C5447F}" type="sibTrans" cxnId="{9BD57BBF-AA6B-481F-B7DE-6A0823D4864A}">
      <dgm:prSet/>
      <dgm:spPr/>
      <dgm:t>
        <a:bodyPr/>
        <a:lstStyle/>
        <a:p>
          <a:endParaRPr lang="en-US"/>
        </a:p>
      </dgm:t>
    </dgm:pt>
    <dgm:pt modelId="{47BC0989-0D12-4FCF-8A3C-16FE0FA0284B}" type="pres">
      <dgm:prSet presAssocID="{6080C002-5E81-4C7C-956E-4F1E9C8FAF2D}" presName="linear" presStyleCnt="0">
        <dgm:presLayoutVars>
          <dgm:animLvl val="lvl"/>
          <dgm:resizeHandles val="exact"/>
        </dgm:presLayoutVars>
      </dgm:prSet>
      <dgm:spPr/>
    </dgm:pt>
    <dgm:pt modelId="{23438BDB-3A16-4D0C-AAD6-B39D728D7F89}" type="pres">
      <dgm:prSet presAssocID="{DF8296A1-4829-4AA8-9D03-B5639CB32121}" presName="parentText" presStyleLbl="node1" presStyleIdx="0" presStyleCnt="10">
        <dgm:presLayoutVars>
          <dgm:chMax val="0"/>
          <dgm:bulletEnabled val="1"/>
        </dgm:presLayoutVars>
      </dgm:prSet>
      <dgm:spPr/>
    </dgm:pt>
    <dgm:pt modelId="{57459676-6991-4BF5-BD5D-D4CC8899D55A}" type="pres">
      <dgm:prSet presAssocID="{2FD86CBC-4603-4A88-BAF4-AA714154C2E4}" presName="spacer" presStyleCnt="0"/>
      <dgm:spPr/>
    </dgm:pt>
    <dgm:pt modelId="{BAF556C5-CA15-4255-916D-E8B664B2F458}" type="pres">
      <dgm:prSet presAssocID="{67D15CED-F65A-4065-A91C-40BCE0BBEF53}" presName="parentText" presStyleLbl="node1" presStyleIdx="1" presStyleCnt="10">
        <dgm:presLayoutVars>
          <dgm:chMax val="0"/>
          <dgm:bulletEnabled val="1"/>
        </dgm:presLayoutVars>
      </dgm:prSet>
      <dgm:spPr/>
    </dgm:pt>
    <dgm:pt modelId="{91AF6C41-520C-4FBF-9A57-7E4C2FF4F74C}" type="pres">
      <dgm:prSet presAssocID="{80328C6E-8D4E-4123-BBCC-DAEC1683B45E}" presName="spacer" presStyleCnt="0"/>
      <dgm:spPr/>
    </dgm:pt>
    <dgm:pt modelId="{C6365107-6F56-4D6A-BDFB-721E6D6EAC4B}" type="pres">
      <dgm:prSet presAssocID="{222FFFC5-F79F-4FC6-B2C8-A6AB7D9D9007}" presName="parentText" presStyleLbl="node1" presStyleIdx="2" presStyleCnt="10">
        <dgm:presLayoutVars>
          <dgm:chMax val="0"/>
          <dgm:bulletEnabled val="1"/>
        </dgm:presLayoutVars>
      </dgm:prSet>
      <dgm:spPr/>
    </dgm:pt>
    <dgm:pt modelId="{401624FE-B270-491B-B735-564D6F014E54}" type="pres">
      <dgm:prSet presAssocID="{245D7718-09D3-4801-BB3E-1D3F3AF18FF9}" presName="spacer" presStyleCnt="0"/>
      <dgm:spPr/>
    </dgm:pt>
    <dgm:pt modelId="{CDD1AE08-7F95-4D4C-ACEE-D315FA5C7779}" type="pres">
      <dgm:prSet presAssocID="{21C52174-8E19-45AA-A82C-DBA5FB324C8B}" presName="parentText" presStyleLbl="node1" presStyleIdx="3" presStyleCnt="10">
        <dgm:presLayoutVars>
          <dgm:chMax val="0"/>
          <dgm:bulletEnabled val="1"/>
        </dgm:presLayoutVars>
      </dgm:prSet>
      <dgm:spPr/>
    </dgm:pt>
    <dgm:pt modelId="{E93BE8B6-8E8C-495E-AFD8-55CC4DC91A23}" type="pres">
      <dgm:prSet presAssocID="{37593B0E-7306-4252-B7BF-41DFE07E747B}" presName="spacer" presStyleCnt="0"/>
      <dgm:spPr/>
    </dgm:pt>
    <dgm:pt modelId="{5D336D89-E23E-40D5-AAB9-C200C2433E70}" type="pres">
      <dgm:prSet presAssocID="{F8611F59-8F3D-40E2-82AD-405F4A4E6762}" presName="parentText" presStyleLbl="node1" presStyleIdx="4" presStyleCnt="10">
        <dgm:presLayoutVars>
          <dgm:chMax val="0"/>
          <dgm:bulletEnabled val="1"/>
        </dgm:presLayoutVars>
      </dgm:prSet>
      <dgm:spPr/>
    </dgm:pt>
    <dgm:pt modelId="{BD796AB7-EC71-4E32-AB0B-836A46A02EE8}" type="pres">
      <dgm:prSet presAssocID="{AB1D692B-C129-4881-B5B6-5BA72D4BC49B}" presName="spacer" presStyleCnt="0"/>
      <dgm:spPr/>
    </dgm:pt>
    <dgm:pt modelId="{16B19C1B-AB31-4EA7-9837-64E771A0F04F}" type="pres">
      <dgm:prSet presAssocID="{AF1113CF-14B4-40F3-B340-2DDF14AF2267}" presName="parentText" presStyleLbl="node1" presStyleIdx="5" presStyleCnt="10">
        <dgm:presLayoutVars>
          <dgm:chMax val="0"/>
          <dgm:bulletEnabled val="1"/>
        </dgm:presLayoutVars>
      </dgm:prSet>
      <dgm:spPr/>
    </dgm:pt>
    <dgm:pt modelId="{6C849F93-F98E-4F37-BA81-5EEFD461F672}" type="pres">
      <dgm:prSet presAssocID="{C98852CF-254A-472A-9BCE-350364BE482B}" presName="spacer" presStyleCnt="0"/>
      <dgm:spPr/>
    </dgm:pt>
    <dgm:pt modelId="{BE49EB95-DDDC-49C5-A55B-26C94196F9D7}" type="pres">
      <dgm:prSet presAssocID="{49688E70-443C-41C7-BBC9-9497D504E000}" presName="parentText" presStyleLbl="node1" presStyleIdx="6" presStyleCnt="10">
        <dgm:presLayoutVars>
          <dgm:chMax val="0"/>
          <dgm:bulletEnabled val="1"/>
        </dgm:presLayoutVars>
      </dgm:prSet>
      <dgm:spPr/>
    </dgm:pt>
    <dgm:pt modelId="{DCF05B6C-57F1-4CFF-86D4-2E6B296B83A3}" type="pres">
      <dgm:prSet presAssocID="{EE58DF5F-5051-4BAB-909D-A4E3616FE77F}" presName="spacer" presStyleCnt="0"/>
      <dgm:spPr/>
    </dgm:pt>
    <dgm:pt modelId="{056F4C56-63C1-498A-8E3B-C2AB83BBB8EB}" type="pres">
      <dgm:prSet presAssocID="{165F13B5-EF5C-4136-BBD7-4F35B5D12DF3}" presName="parentText" presStyleLbl="node1" presStyleIdx="7" presStyleCnt="10">
        <dgm:presLayoutVars>
          <dgm:chMax val="0"/>
          <dgm:bulletEnabled val="1"/>
        </dgm:presLayoutVars>
      </dgm:prSet>
      <dgm:spPr/>
    </dgm:pt>
    <dgm:pt modelId="{A3F93E60-D380-49B8-B87D-6339F00AF9DB}" type="pres">
      <dgm:prSet presAssocID="{D4D1242E-7A67-4132-A21A-BA4128792052}" presName="spacer" presStyleCnt="0"/>
      <dgm:spPr/>
    </dgm:pt>
    <dgm:pt modelId="{304ED445-CCD2-4C35-8086-33F19E59FDC7}" type="pres">
      <dgm:prSet presAssocID="{EEB20DFA-A076-4EF6-A91F-84D8D13C4539}" presName="parentText" presStyleLbl="node1" presStyleIdx="8" presStyleCnt="10">
        <dgm:presLayoutVars>
          <dgm:chMax val="0"/>
          <dgm:bulletEnabled val="1"/>
        </dgm:presLayoutVars>
      </dgm:prSet>
      <dgm:spPr/>
    </dgm:pt>
    <dgm:pt modelId="{1081102C-F27C-4B69-A59B-BC88C901C765}" type="pres">
      <dgm:prSet presAssocID="{A484D2F2-88C5-4426-B3BB-5A24AB7605F8}" presName="spacer" presStyleCnt="0"/>
      <dgm:spPr/>
    </dgm:pt>
    <dgm:pt modelId="{01BEB582-756F-47E7-9E43-90C74259E22D}" type="pres">
      <dgm:prSet presAssocID="{B719B3D4-B72E-463C-A305-83273D430EC8}" presName="parentText" presStyleLbl="node1" presStyleIdx="9" presStyleCnt="10">
        <dgm:presLayoutVars>
          <dgm:chMax val="0"/>
          <dgm:bulletEnabled val="1"/>
        </dgm:presLayoutVars>
      </dgm:prSet>
      <dgm:spPr/>
    </dgm:pt>
  </dgm:ptLst>
  <dgm:cxnLst>
    <dgm:cxn modelId="{BBA63106-5119-400A-9423-54B4F6742BFB}" type="presOf" srcId="{B719B3D4-B72E-463C-A305-83273D430EC8}" destId="{01BEB582-756F-47E7-9E43-90C74259E22D}" srcOrd="0" destOrd="0" presId="urn:microsoft.com/office/officeart/2005/8/layout/vList2"/>
    <dgm:cxn modelId="{54D11409-A29E-40EB-8E99-278E161B0A45}" srcId="{6080C002-5E81-4C7C-956E-4F1E9C8FAF2D}" destId="{222FFFC5-F79F-4FC6-B2C8-A6AB7D9D9007}" srcOrd="2" destOrd="0" parTransId="{079FEE49-3174-4077-92C5-740B481EBB9C}" sibTransId="{245D7718-09D3-4801-BB3E-1D3F3AF18FF9}"/>
    <dgm:cxn modelId="{8BC1DE14-4B1A-46BC-8E33-52B638874F84}" type="presOf" srcId="{F8611F59-8F3D-40E2-82AD-405F4A4E6762}" destId="{5D336D89-E23E-40D5-AAB9-C200C2433E70}" srcOrd="0" destOrd="0" presId="urn:microsoft.com/office/officeart/2005/8/layout/vList2"/>
    <dgm:cxn modelId="{6762471E-2622-46FF-89CE-E13B443DB48D}" type="presOf" srcId="{DF8296A1-4829-4AA8-9D03-B5639CB32121}" destId="{23438BDB-3A16-4D0C-AAD6-B39D728D7F89}" srcOrd="0" destOrd="0" presId="urn:microsoft.com/office/officeart/2005/8/layout/vList2"/>
    <dgm:cxn modelId="{B782BF20-11DC-4276-919B-B6C44268747D}" type="presOf" srcId="{AF1113CF-14B4-40F3-B340-2DDF14AF2267}" destId="{16B19C1B-AB31-4EA7-9837-64E771A0F04F}" srcOrd="0" destOrd="0" presId="urn:microsoft.com/office/officeart/2005/8/layout/vList2"/>
    <dgm:cxn modelId="{5ABF1D45-99DD-49DF-99BE-DE5E114F36EF}" type="presOf" srcId="{21C52174-8E19-45AA-A82C-DBA5FB324C8B}" destId="{CDD1AE08-7F95-4D4C-ACEE-D315FA5C7779}" srcOrd="0" destOrd="0" presId="urn:microsoft.com/office/officeart/2005/8/layout/vList2"/>
    <dgm:cxn modelId="{F768F77A-C673-4C5C-BECA-E9FFF465BF18}" type="presOf" srcId="{49688E70-443C-41C7-BBC9-9497D504E000}" destId="{BE49EB95-DDDC-49C5-A55B-26C94196F9D7}" srcOrd="0" destOrd="0" presId="urn:microsoft.com/office/officeart/2005/8/layout/vList2"/>
    <dgm:cxn modelId="{18FB6B7B-D3B9-44AA-BD70-F85273CC7880}" srcId="{6080C002-5E81-4C7C-956E-4F1E9C8FAF2D}" destId="{49688E70-443C-41C7-BBC9-9497D504E000}" srcOrd="6" destOrd="0" parTransId="{84D7E288-206A-42E9-8BDD-9826FF821548}" sibTransId="{EE58DF5F-5051-4BAB-909D-A4E3616FE77F}"/>
    <dgm:cxn modelId="{4F24E28A-C87C-49DD-8BBE-586B951150F7}" srcId="{6080C002-5E81-4C7C-956E-4F1E9C8FAF2D}" destId="{165F13B5-EF5C-4136-BBD7-4F35B5D12DF3}" srcOrd="7" destOrd="0" parTransId="{31EA7359-D861-4936-89C2-096F35A6062E}" sibTransId="{D4D1242E-7A67-4132-A21A-BA4128792052}"/>
    <dgm:cxn modelId="{0F475490-9FBF-4AF9-8F30-C82565A6C66E}" type="presOf" srcId="{222FFFC5-F79F-4FC6-B2C8-A6AB7D9D9007}" destId="{C6365107-6F56-4D6A-BDFB-721E6D6EAC4B}" srcOrd="0" destOrd="0" presId="urn:microsoft.com/office/officeart/2005/8/layout/vList2"/>
    <dgm:cxn modelId="{88DC91A5-BF8F-4F4C-B49B-C701BC288298}" type="presOf" srcId="{6080C002-5E81-4C7C-956E-4F1E9C8FAF2D}" destId="{47BC0989-0D12-4FCF-8A3C-16FE0FA0284B}" srcOrd="0" destOrd="0" presId="urn:microsoft.com/office/officeart/2005/8/layout/vList2"/>
    <dgm:cxn modelId="{31772DA6-D343-46C6-BD76-A0813EF62ACA}" srcId="{6080C002-5E81-4C7C-956E-4F1E9C8FAF2D}" destId="{21C52174-8E19-45AA-A82C-DBA5FB324C8B}" srcOrd="3" destOrd="0" parTransId="{9979E808-82A0-4061-913E-49E3ACCFA45E}" sibTransId="{37593B0E-7306-4252-B7BF-41DFE07E747B}"/>
    <dgm:cxn modelId="{FDA686A6-09F2-44EE-B567-8BE59CDBC01E}" srcId="{6080C002-5E81-4C7C-956E-4F1E9C8FAF2D}" destId="{EEB20DFA-A076-4EF6-A91F-84D8D13C4539}" srcOrd="8" destOrd="0" parTransId="{B260A866-4C8D-4C2F-8908-93AF2E42DF25}" sibTransId="{A484D2F2-88C5-4426-B3BB-5A24AB7605F8}"/>
    <dgm:cxn modelId="{1888A3B2-D710-4C8B-AD4A-CDC6CBD0F742}" srcId="{6080C002-5E81-4C7C-956E-4F1E9C8FAF2D}" destId="{67D15CED-F65A-4065-A91C-40BCE0BBEF53}" srcOrd="1" destOrd="0" parTransId="{5D84C750-0F88-4A8E-A585-A40FA627DA77}" sibTransId="{80328C6E-8D4E-4123-BBCC-DAEC1683B45E}"/>
    <dgm:cxn modelId="{6623F9BA-2316-41B1-838B-C2A9E50D6591}" srcId="{6080C002-5E81-4C7C-956E-4F1E9C8FAF2D}" destId="{F8611F59-8F3D-40E2-82AD-405F4A4E6762}" srcOrd="4" destOrd="0" parTransId="{49E147CB-C548-4647-A18A-418D9EE4A267}" sibTransId="{AB1D692B-C129-4881-B5B6-5BA72D4BC49B}"/>
    <dgm:cxn modelId="{9BD57BBF-AA6B-481F-B7DE-6A0823D4864A}" srcId="{6080C002-5E81-4C7C-956E-4F1E9C8FAF2D}" destId="{B719B3D4-B72E-463C-A305-83273D430EC8}" srcOrd="9" destOrd="0" parTransId="{32F6B44B-8804-4698-B39B-13DB2B48546E}" sibTransId="{A7084487-BF00-43CB-B127-B77600C5447F}"/>
    <dgm:cxn modelId="{DE685BD1-D81E-4DE8-8DA4-D8C1FF9D425B}" srcId="{6080C002-5E81-4C7C-956E-4F1E9C8FAF2D}" destId="{DF8296A1-4829-4AA8-9D03-B5639CB32121}" srcOrd="0" destOrd="0" parTransId="{15C89F52-E884-4E70-AE77-FF878399A325}" sibTransId="{2FD86CBC-4603-4A88-BAF4-AA714154C2E4}"/>
    <dgm:cxn modelId="{B44C7BD1-8564-4D06-9BEF-9FC037E25E7B}" type="presOf" srcId="{EEB20DFA-A076-4EF6-A91F-84D8D13C4539}" destId="{304ED445-CCD2-4C35-8086-33F19E59FDC7}" srcOrd="0" destOrd="0" presId="urn:microsoft.com/office/officeart/2005/8/layout/vList2"/>
    <dgm:cxn modelId="{7EE6A0E4-8B65-4416-97A7-9CEBA3E6D3AC}" type="presOf" srcId="{165F13B5-EF5C-4136-BBD7-4F35B5D12DF3}" destId="{056F4C56-63C1-498A-8E3B-C2AB83BBB8EB}" srcOrd="0" destOrd="0" presId="urn:microsoft.com/office/officeart/2005/8/layout/vList2"/>
    <dgm:cxn modelId="{09361AEA-D9D9-4EDC-8A3D-706CDA651BF9}" type="presOf" srcId="{67D15CED-F65A-4065-A91C-40BCE0BBEF53}" destId="{BAF556C5-CA15-4255-916D-E8B664B2F458}" srcOrd="0" destOrd="0" presId="urn:microsoft.com/office/officeart/2005/8/layout/vList2"/>
    <dgm:cxn modelId="{0BF06FF0-D14E-48CC-ACBC-56EFACD6F5E2}" srcId="{6080C002-5E81-4C7C-956E-4F1E9C8FAF2D}" destId="{AF1113CF-14B4-40F3-B340-2DDF14AF2267}" srcOrd="5" destOrd="0" parTransId="{0E385330-8083-4DCD-B5F8-F27F8FD9E80B}" sibTransId="{C98852CF-254A-472A-9BCE-350364BE482B}"/>
    <dgm:cxn modelId="{11587C33-F9CA-4F50-A519-ED9F85AA4C37}" type="presParOf" srcId="{47BC0989-0D12-4FCF-8A3C-16FE0FA0284B}" destId="{23438BDB-3A16-4D0C-AAD6-B39D728D7F89}" srcOrd="0" destOrd="0" presId="urn:microsoft.com/office/officeart/2005/8/layout/vList2"/>
    <dgm:cxn modelId="{73455993-AE18-4842-A83E-71A7C0292FB6}" type="presParOf" srcId="{47BC0989-0D12-4FCF-8A3C-16FE0FA0284B}" destId="{57459676-6991-4BF5-BD5D-D4CC8899D55A}" srcOrd="1" destOrd="0" presId="urn:microsoft.com/office/officeart/2005/8/layout/vList2"/>
    <dgm:cxn modelId="{10A398F0-1B84-441F-8BBD-F274F875EFC5}" type="presParOf" srcId="{47BC0989-0D12-4FCF-8A3C-16FE0FA0284B}" destId="{BAF556C5-CA15-4255-916D-E8B664B2F458}" srcOrd="2" destOrd="0" presId="urn:microsoft.com/office/officeart/2005/8/layout/vList2"/>
    <dgm:cxn modelId="{01824AC9-BE79-4B6E-8BC5-E777A3764B70}" type="presParOf" srcId="{47BC0989-0D12-4FCF-8A3C-16FE0FA0284B}" destId="{91AF6C41-520C-4FBF-9A57-7E4C2FF4F74C}" srcOrd="3" destOrd="0" presId="urn:microsoft.com/office/officeart/2005/8/layout/vList2"/>
    <dgm:cxn modelId="{33D7F25D-9AB7-4DFE-B633-6F40680B9002}" type="presParOf" srcId="{47BC0989-0D12-4FCF-8A3C-16FE0FA0284B}" destId="{C6365107-6F56-4D6A-BDFB-721E6D6EAC4B}" srcOrd="4" destOrd="0" presId="urn:microsoft.com/office/officeart/2005/8/layout/vList2"/>
    <dgm:cxn modelId="{A87A5F6D-170B-420F-AB52-8BE76EAB8127}" type="presParOf" srcId="{47BC0989-0D12-4FCF-8A3C-16FE0FA0284B}" destId="{401624FE-B270-491B-B735-564D6F014E54}" srcOrd="5" destOrd="0" presId="urn:microsoft.com/office/officeart/2005/8/layout/vList2"/>
    <dgm:cxn modelId="{A60E82CB-1F2F-41F8-BB42-A0267D20CC60}" type="presParOf" srcId="{47BC0989-0D12-4FCF-8A3C-16FE0FA0284B}" destId="{CDD1AE08-7F95-4D4C-ACEE-D315FA5C7779}" srcOrd="6" destOrd="0" presId="urn:microsoft.com/office/officeart/2005/8/layout/vList2"/>
    <dgm:cxn modelId="{679553C9-F24A-4783-A994-5587AA198DDF}" type="presParOf" srcId="{47BC0989-0D12-4FCF-8A3C-16FE0FA0284B}" destId="{E93BE8B6-8E8C-495E-AFD8-55CC4DC91A23}" srcOrd="7" destOrd="0" presId="urn:microsoft.com/office/officeart/2005/8/layout/vList2"/>
    <dgm:cxn modelId="{E267ABC3-EE24-48EF-B1EF-E9AC69967C55}" type="presParOf" srcId="{47BC0989-0D12-4FCF-8A3C-16FE0FA0284B}" destId="{5D336D89-E23E-40D5-AAB9-C200C2433E70}" srcOrd="8" destOrd="0" presId="urn:microsoft.com/office/officeart/2005/8/layout/vList2"/>
    <dgm:cxn modelId="{B87CAA3C-F7F3-45B6-BB69-4393CA47F930}" type="presParOf" srcId="{47BC0989-0D12-4FCF-8A3C-16FE0FA0284B}" destId="{BD796AB7-EC71-4E32-AB0B-836A46A02EE8}" srcOrd="9" destOrd="0" presId="urn:microsoft.com/office/officeart/2005/8/layout/vList2"/>
    <dgm:cxn modelId="{C4EF7E2E-7502-44BC-B16F-3C293DBD490F}" type="presParOf" srcId="{47BC0989-0D12-4FCF-8A3C-16FE0FA0284B}" destId="{16B19C1B-AB31-4EA7-9837-64E771A0F04F}" srcOrd="10" destOrd="0" presId="urn:microsoft.com/office/officeart/2005/8/layout/vList2"/>
    <dgm:cxn modelId="{6FD65999-DAE4-498A-95B5-3A70C0BB938C}" type="presParOf" srcId="{47BC0989-0D12-4FCF-8A3C-16FE0FA0284B}" destId="{6C849F93-F98E-4F37-BA81-5EEFD461F672}" srcOrd="11" destOrd="0" presId="urn:microsoft.com/office/officeart/2005/8/layout/vList2"/>
    <dgm:cxn modelId="{E159F4FB-D659-4044-8834-EAC5371D7719}" type="presParOf" srcId="{47BC0989-0D12-4FCF-8A3C-16FE0FA0284B}" destId="{BE49EB95-DDDC-49C5-A55B-26C94196F9D7}" srcOrd="12" destOrd="0" presId="urn:microsoft.com/office/officeart/2005/8/layout/vList2"/>
    <dgm:cxn modelId="{195952E7-76AC-4E0C-91D2-0F796AEBA921}" type="presParOf" srcId="{47BC0989-0D12-4FCF-8A3C-16FE0FA0284B}" destId="{DCF05B6C-57F1-4CFF-86D4-2E6B296B83A3}" srcOrd="13" destOrd="0" presId="urn:microsoft.com/office/officeart/2005/8/layout/vList2"/>
    <dgm:cxn modelId="{ACE92F46-C682-4308-B6E6-CC991A3792F3}" type="presParOf" srcId="{47BC0989-0D12-4FCF-8A3C-16FE0FA0284B}" destId="{056F4C56-63C1-498A-8E3B-C2AB83BBB8EB}" srcOrd="14" destOrd="0" presId="urn:microsoft.com/office/officeart/2005/8/layout/vList2"/>
    <dgm:cxn modelId="{DF3F7043-76D4-4276-9C93-63FD9F214A45}" type="presParOf" srcId="{47BC0989-0D12-4FCF-8A3C-16FE0FA0284B}" destId="{A3F93E60-D380-49B8-B87D-6339F00AF9DB}" srcOrd="15" destOrd="0" presId="urn:microsoft.com/office/officeart/2005/8/layout/vList2"/>
    <dgm:cxn modelId="{EDA2643B-E51D-4627-B49E-AF7DF0C25D97}" type="presParOf" srcId="{47BC0989-0D12-4FCF-8A3C-16FE0FA0284B}" destId="{304ED445-CCD2-4C35-8086-33F19E59FDC7}" srcOrd="16" destOrd="0" presId="urn:microsoft.com/office/officeart/2005/8/layout/vList2"/>
    <dgm:cxn modelId="{A553C05F-3DC1-45F3-8CF4-2AEA6E35D74F}" type="presParOf" srcId="{47BC0989-0D12-4FCF-8A3C-16FE0FA0284B}" destId="{1081102C-F27C-4B69-A59B-BC88C901C765}" srcOrd="17" destOrd="0" presId="urn:microsoft.com/office/officeart/2005/8/layout/vList2"/>
    <dgm:cxn modelId="{3C037C30-7BF6-4C67-B1D5-619D0F06E1D0}" type="presParOf" srcId="{47BC0989-0D12-4FCF-8A3C-16FE0FA0284B}" destId="{01BEB582-756F-47E7-9E43-90C74259E22D}" srcOrd="1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6C02AFC-C8D5-45BD-BE35-CC85D8139354}" type="doc">
      <dgm:prSet loTypeId="urn:microsoft.com/office/officeart/2005/8/layout/vList2" loCatId="list" qsTypeId="urn:microsoft.com/office/officeart/2005/8/quickstyle/simple1" qsCatId="simple" csTypeId="urn:microsoft.com/office/officeart/2005/8/colors/accent5_2" csCatId="accent5"/>
      <dgm:spPr/>
      <dgm:t>
        <a:bodyPr/>
        <a:lstStyle/>
        <a:p>
          <a:endParaRPr lang="en-US"/>
        </a:p>
      </dgm:t>
    </dgm:pt>
    <dgm:pt modelId="{470B7051-B097-4D53-A0A1-89600B641736}">
      <dgm:prSet/>
      <dgm:spPr/>
      <dgm:t>
        <a:bodyPr/>
        <a:lstStyle/>
        <a:p>
          <a:r>
            <a:rPr lang="hr-HR" u="sng"/>
            <a:t>Epitaf kraljice Jelene (Helenae reginae epitaphium)</a:t>
          </a:r>
          <a:r>
            <a:rPr lang="hr-HR"/>
            <a:t>, 976.g. crkva sv. Marije od Otoka u Solinu – nadgrobni natpis posvećen kraljici Jeleni</a:t>
          </a:r>
          <a:endParaRPr lang="en-US"/>
        </a:p>
      </dgm:t>
    </dgm:pt>
    <dgm:pt modelId="{03414A5D-8C06-4065-9B9E-D54C8359DC05}" type="parTrans" cxnId="{325EEE14-F70C-42B2-ACF8-B01673B6431B}">
      <dgm:prSet/>
      <dgm:spPr/>
      <dgm:t>
        <a:bodyPr/>
        <a:lstStyle/>
        <a:p>
          <a:endParaRPr lang="en-US"/>
        </a:p>
      </dgm:t>
    </dgm:pt>
    <dgm:pt modelId="{E63E29D0-8188-44A2-AB9A-5530529647CD}" type="sibTrans" cxnId="{325EEE14-F70C-42B2-ACF8-B01673B6431B}">
      <dgm:prSet/>
      <dgm:spPr/>
      <dgm:t>
        <a:bodyPr/>
        <a:lstStyle/>
        <a:p>
          <a:endParaRPr lang="en-US"/>
        </a:p>
      </dgm:t>
    </dgm:pt>
    <dgm:pt modelId="{22368959-46AE-4C1F-892E-E1CF852C07EB}">
      <dgm:prSet/>
      <dgm:spPr/>
      <dgm:t>
        <a:bodyPr/>
        <a:lstStyle/>
        <a:p>
          <a:r>
            <a:rPr lang="hr-HR" u="sng"/>
            <a:t>Epitaf Petra Crnog (Inscriptio Petri Zerni sarcophago insulpta)</a:t>
          </a:r>
          <a:r>
            <a:rPr lang="hr-HR"/>
            <a:t>, crkva sv. Petra u Supetru kod Malog rata – natpis u stihovima darovan Petru Crnom </a:t>
          </a:r>
          <a:endParaRPr lang="en-US"/>
        </a:p>
      </dgm:t>
    </dgm:pt>
    <dgm:pt modelId="{FD16F11A-17A9-4910-BFED-516AE58ADCA8}" type="parTrans" cxnId="{0E620151-9D38-4C97-A0C5-FDB49BBF0DBA}">
      <dgm:prSet/>
      <dgm:spPr/>
      <dgm:t>
        <a:bodyPr/>
        <a:lstStyle/>
        <a:p>
          <a:endParaRPr lang="en-US"/>
        </a:p>
      </dgm:t>
    </dgm:pt>
    <dgm:pt modelId="{9B34F071-7270-46F9-ACDE-DFDD6E1D8701}" type="sibTrans" cxnId="{0E620151-9D38-4C97-A0C5-FDB49BBF0DBA}">
      <dgm:prSet/>
      <dgm:spPr/>
      <dgm:t>
        <a:bodyPr/>
        <a:lstStyle/>
        <a:p>
          <a:endParaRPr lang="en-US"/>
        </a:p>
      </dgm:t>
    </dgm:pt>
    <dgm:pt modelId="{E1FF7600-E906-4E95-8019-F6E37472C73F}">
      <dgm:prSet/>
      <dgm:spPr/>
      <dgm:t>
        <a:bodyPr/>
        <a:lstStyle/>
        <a:p>
          <a:r>
            <a:rPr lang="hr-HR" u="sng" dirty="0" err="1"/>
            <a:t>Vekenegin</a:t>
          </a:r>
          <a:r>
            <a:rPr lang="hr-HR" u="sng" dirty="0"/>
            <a:t> epitaf (</a:t>
          </a:r>
          <a:r>
            <a:rPr lang="hr-HR" u="sng" dirty="0" err="1"/>
            <a:t>Vekenegae</a:t>
          </a:r>
          <a:r>
            <a:rPr lang="hr-HR" u="sng" dirty="0"/>
            <a:t> </a:t>
          </a:r>
          <a:r>
            <a:rPr lang="hr-HR" u="sng" dirty="0" err="1"/>
            <a:t>epitaphium</a:t>
          </a:r>
          <a:r>
            <a:rPr lang="hr-HR" u="sng" dirty="0"/>
            <a:t>)</a:t>
          </a:r>
          <a:r>
            <a:rPr lang="hr-HR" dirty="0"/>
            <a:t>, nadgrobni natpis  iz 1111. godine pisan djelomično u elegijskom distihu (20 stihova) za poglavaricu  </a:t>
          </a:r>
          <a:r>
            <a:rPr lang="hr-HR" dirty="0" err="1"/>
            <a:t>benediktanskog</a:t>
          </a:r>
          <a:r>
            <a:rPr lang="hr-HR" dirty="0"/>
            <a:t>  samostana Sv. Marije u Zadru  </a:t>
          </a:r>
          <a:endParaRPr lang="en-US" dirty="0"/>
        </a:p>
      </dgm:t>
    </dgm:pt>
    <dgm:pt modelId="{0FA3F018-7133-43D3-9464-B00223EE6A5A}" type="parTrans" cxnId="{9190F382-97B0-4D6C-919A-7DE2BB4F20A7}">
      <dgm:prSet/>
      <dgm:spPr/>
      <dgm:t>
        <a:bodyPr/>
        <a:lstStyle/>
        <a:p>
          <a:endParaRPr lang="en-US"/>
        </a:p>
      </dgm:t>
    </dgm:pt>
    <dgm:pt modelId="{E935235A-BFA0-413E-AC70-53E7CD2E1674}" type="sibTrans" cxnId="{9190F382-97B0-4D6C-919A-7DE2BB4F20A7}">
      <dgm:prSet/>
      <dgm:spPr/>
      <dgm:t>
        <a:bodyPr/>
        <a:lstStyle/>
        <a:p>
          <a:endParaRPr lang="en-US"/>
        </a:p>
      </dgm:t>
    </dgm:pt>
    <dgm:pt modelId="{BFFEC9E3-9787-465C-8FBA-F5A681FDAA9A}" type="pres">
      <dgm:prSet presAssocID="{D6C02AFC-C8D5-45BD-BE35-CC85D8139354}" presName="linear" presStyleCnt="0">
        <dgm:presLayoutVars>
          <dgm:animLvl val="lvl"/>
          <dgm:resizeHandles val="exact"/>
        </dgm:presLayoutVars>
      </dgm:prSet>
      <dgm:spPr/>
    </dgm:pt>
    <dgm:pt modelId="{E79099A0-3627-4904-893B-FD6D7672AD2B}" type="pres">
      <dgm:prSet presAssocID="{470B7051-B097-4D53-A0A1-89600B641736}" presName="parentText" presStyleLbl="node1" presStyleIdx="0" presStyleCnt="3">
        <dgm:presLayoutVars>
          <dgm:chMax val="0"/>
          <dgm:bulletEnabled val="1"/>
        </dgm:presLayoutVars>
      </dgm:prSet>
      <dgm:spPr/>
    </dgm:pt>
    <dgm:pt modelId="{22A1159D-5E45-4062-A56E-862CB2C687C8}" type="pres">
      <dgm:prSet presAssocID="{E63E29D0-8188-44A2-AB9A-5530529647CD}" presName="spacer" presStyleCnt="0"/>
      <dgm:spPr/>
    </dgm:pt>
    <dgm:pt modelId="{DE19CEC7-635F-4069-A424-308E229835E3}" type="pres">
      <dgm:prSet presAssocID="{22368959-46AE-4C1F-892E-E1CF852C07EB}" presName="parentText" presStyleLbl="node1" presStyleIdx="1" presStyleCnt="3">
        <dgm:presLayoutVars>
          <dgm:chMax val="0"/>
          <dgm:bulletEnabled val="1"/>
        </dgm:presLayoutVars>
      </dgm:prSet>
      <dgm:spPr/>
    </dgm:pt>
    <dgm:pt modelId="{57F5B000-6B4C-4D90-A4A7-52A975523DA2}" type="pres">
      <dgm:prSet presAssocID="{9B34F071-7270-46F9-ACDE-DFDD6E1D8701}" presName="spacer" presStyleCnt="0"/>
      <dgm:spPr/>
    </dgm:pt>
    <dgm:pt modelId="{2A35A230-DD49-477A-ADE0-F629E026821F}" type="pres">
      <dgm:prSet presAssocID="{E1FF7600-E906-4E95-8019-F6E37472C73F}" presName="parentText" presStyleLbl="node1" presStyleIdx="2" presStyleCnt="3">
        <dgm:presLayoutVars>
          <dgm:chMax val="0"/>
          <dgm:bulletEnabled val="1"/>
        </dgm:presLayoutVars>
      </dgm:prSet>
      <dgm:spPr/>
    </dgm:pt>
  </dgm:ptLst>
  <dgm:cxnLst>
    <dgm:cxn modelId="{325EEE14-F70C-42B2-ACF8-B01673B6431B}" srcId="{D6C02AFC-C8D5-45BD-BE35-CC85D8139354}" destId="{470B7051-B097-4D53-A0A1-89600B641736}" srcOrd="0" destOrd="0" parTransId="{03414A5D-8C06-4065-9B9E-D54C8359DC05}" sibTransId="{E63E29D0-8188-44A2-AB9A-5530529647CD}"/>
    <dgm:cxn modelId="{7A87E04D-D5B8-4CEF-9A31-D1E2A60252D1}" type="presOf" srcId="{470B7051-B097-4D53-A0A1-89600B641736}" destId="{E79099A0-3627-4904-893B-FD6D7672AD2B}" srcOrd="0" destOrd="0" presId="urn:microsoft.com/office/officeart/2005/8/layout/vList2"/>
    <dgm:cxn modelId="{74394E4F-A182-4947-A23C-AE99925ED961}" type="presOf" srcId="{22368959-46AE-4C1F-892E-E1CF852C07EB}" destId="{DE19CEC7-635F-4069-A424-308E229835E3}" srcOrd="0" destOrd="0" presId="urn:microsoft.com/office/officeart/2005/8/layout/vList2"/>
    <dgm:cxn modelId="{0E620151-9D38-4C97-A0C5-FDB49BBF0DBA}" srcId="{D6C02AFC-C8D5-45BD-BE35-CC85D8139354}" destId="{22368959-46AE-4C1F-892E-E1CF852C07EB}" srcOrd="1" destOrd="0" parTransId="{FD16F11A-17A9-4910-BFED-516AE58ADCA8}" sibTransId="{9B34F071-7270-46F9-ACDE-DFDD6E1D8701}"/>
    <dgm:cxn modelId="{9851E773-C445-435F-A750-A00C40617B25}" type="presOf" srcId="{D6C02AFC-C8D5-45BD-BE35-CC85D8139354}" destId="{BFFEC9E3-9787-465C-8FBA-F5A681FDAA9A}" srcOrd="0" destOrd="0" presId="urn:microsoft.com/office/officeart/2005/8/layout/vList2"/>
    <dgm:cxn modelId="{9190F382-97B0-4D6C-919A-7DE2BB4F20A7}" srcId="{D6C02AFC-C8D5-45BD-BE35-CC85D8139354}" destId="{E1FF7600-E906-4E95-8019-F6E37472C73F}" srcOrd="2" destOrd="0" parTransId="{0FA3F018-7133-43D3-9464-B00223EE6A5A}" sibTransId="{E935235A-BFA0-413E-AC70-53E7CD2E1674}"/>
    <dgm:cxn modelId="{7BF0A7EC-174F-413F-B467-2DB648A4B790}" type="presOf" srcId="{E1FF7600-E906-4E95-8019-F6E37472C73F}" destId="{2A35A230-DD49-477A-ADE0-F629E026821F}" srcOrd="0" destOrd="0" presId="urn:microsoft.com/office/officeart/2005/8/layout/vList2"/>
    <dgm:cxn modelId="{C734E0A5-58D0-4B78-9357-B04A8AE4BEAA}" type="presParOf" srcId="{BFFEC9E3-9787-465C-8FBA-F5A681FDAA9A}" destId="{E79099A0-3627-4904-893B-FD6D7672AD2B}" srcOrd="0" destOrd="0" presId="urn:microsoft.com/office/officeart/2005/8/layout/vList2"/>
    <dgm:cxn modelId="{31DD4720-8619-489B-808B-74E1B914B53A}" type="presParOf" srcId="{BFFEC9E3-9787-465C-8FBA-F5A681FDAA9A}" destId="{22A1159D-5E45-4062-A56E-862CB2C687C8}" srcOrd="1" destOrd="0" presId="urn:microsoft.com/office/officeart/2005/8/layout/vList2"/>
    <dgm:cxn modelId="{88327834-3054-45A0-94DA-A46210CED7DA}" type="presParOf" srcId="{BFFEC9E3-9787-465C-8FBA-F5A681FDAA9A}" destId="{DE19CEC7-635F-4069-A424-308E229835E3}" srcOrd="2" destOrd="0" presId="urn:microsoft.com/office/officeart/2005/8/layout/vList2"/>
    <dgm:cxn modelId="{DC1133BA-C36B-41C8-A407-002FAD4F96AD}" type="presParOf" srcId="{BFFEC9E3-9787-465C-8FBA-F5A681FDAA9A}" destId="{57F5B000-6B4C-4D90-A4A7-52A975523DA2}" srcOrd="3" destOrd="0" presId="urn:microsoft.com/office/officeart/2005/8/layout/vList2"/>
    <dgm:cxn modelId="{8F434523-81E9-404C-B4AC-CBBC4CEBC0CB}" type="presParOf" srcId="{BFFEC9E3-9787-465C-8FBA-F5A681FDAA9A}" destId="{2A35A230-DD49-477A-ADE0-F629E026821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5EE6126-F16D-49DD-9E63-92D47935A1DC}" type="doc">
      <dgm:prSet loTypeId="urn:microsoft.com/office/officeart/2005/8/layout/vList2" loCatId="list" qsTypeId="urn:microsoft.com/office/officeart/2005/8/quickstyle/simple4" qsCatId="simple" csTypeId="urn:microsoft.com/office/officeart/2005/8/colors/colorful5" csCatId="colorful"/>
      <dgm:spPr/>
      <dgm:t>
        <a:bodyPr/>
        <a:lstStyle/>
        <a:p>
          <a:endParaRPr lang="en-US"/>
        </a:p>
      </dgm:t>
    </dgm:pt>
    <dgm:pt modelId="{56B279E3-2431-4DCA-8964-239A2FC6840C}">
      <dgm:prSet/>
      <dgm:spPr/>
      <dgm:t>
        <a:bodyPr/>
        <a:lstStyle/>
        <a:p>
          <a:r>
            <a:rPr lang="hr-HR"/>
            <a:t>3.1.106. rođen u Arpinu u plebejskoj obitelji, pogubljen u Rimu 7.12. 43. pr.Kr </a:t>
          </a:r>
          <a:endParaRPr lang="en-US"/>
        </a:p>
      </dgm:t>
    </dgm:pt>
    <dgm:pt modelId="{366A8B5E-1E4A-402D-B577-AA6B6D2B98B4}" type="parTrans" cxnId="{80B6F25C-0F41-49A7-A5F4-2E3F3A4E3817}">
      <dgm:prSet/>
      <dgm:spPr/>
      <dgm:t>
        <a:bodyPr/>
        <a:lstStyle/>
        <a:p>
          <a:endParaRPr lang="en-US"/>
        </a:p>
      </dgm:t>
    </dgm:pt>
    <dgm:pt modelId="{99FD26A8-7F73-4AE7-8A17-6A1A51564826}" type="sibTrans" cxnId="{80B6F25C-0F41-49A7-A5F4-2E3F3A4E3817}">
      <dgm:prSet/>
      <dgm:spPr/>
      <dgm:t>
        <a:bodyPr/>
        <a:lstStyle/>
        <a:p>
          <a:endParaRPr lang="en-US"/>
        </a:p>
      </dgm:t>
    </dgm:pt>
    <dgm:pt modelId="{76A2BAB9-9F5D-491C-9FFD-96A03A79D3F6}">
      <dgm:prSet/>
      <dgm:spPr/>
      <dgm:t>
        <a:bodyPr/>
        <a:lstStyle/>
        <a:p>
          <a:r>
            <a:rPr lang="hr-HR"/>
            <a:t>Najveći rimski govornik, održao je 100 govora, 58 sačuvano</a:t>
          </a:r>
          <a:endParaRPr lang="en-US"/>
        </a:p>
      </dgm:t>
    </dgm:pt>
    <dgm:pt modelId="{480A7D00-0D86-48EC-B8BE-B9F03CE8D411}" type="parTrans" cxnId="{31986AA0-38D0-4410-AA09-DE68A392819B}">
      <dgm:prSet/>
      <dgm:spPr/>
      <dgm:t>
        <a:bodyPr/>
        <a:lstStyle/>
        <a:p>
          <a:endParaRPr lang="en-US"/>
        </a:p>
      </dgm:t>
    </dgm:pt>
    <dgm:pt modelId="{770E94CE-CEC7-4FCA-828D-74E28DFFB447}" type="sibTrans" cxnId="{31986AA0-38D0-4410-AA09-DE68A392819B}">
      <dgm:prSet/>
      <dgm:spPr/>
      <dgm:t>
        <a:bodyPr/>
        <a:lstStyle/>
        <a:p>
          <a:endParaRPr lang="en-US"/>
        </a:p>
      </dgm:t>
    </dgm:pt>
    <dgm:pt modelId="{A9277A8D-AACA-4A9C-931F-8F1F15930F73}">
      <dgm:prSet/>
      <dgm:spPr/>
      <dgm:t>
        <a:bodyPr/>
        <a:lstStyle/>
        <a:p>
          <a:r>
            <a:rPr lang="hr-HR"/>
            <a:t>Bavio se filozofijom telogijom, retorikom, epistolografijom </a:t>
          </a:r>
          <a:endParaRPr lang="en-US"/>
        </a:p>
      </dgm:t>
    </dgm:pt>
    <dgm:pt modelId="{1D8E2845-DFC0-47FB-A3D8-7DA10E7C19CD}" type="parTrans" cxnId="{20C1F084-71B2-4563-A21F-293634A357E0}">
      <dgm:prSet/>
      <dgm:spPr/>
      <dgm:t>
        <a:bodyPr/>
        <a:lstStyle/>
        <a:p>
          <a:endParaRPr lang="en-US"/>
        </a:p>
      </dgm:t>
    </dgm:pt>
    <dgm:pt modelId="{5E7B7164-0586-4A83-826F-3279778BF290}" type="sibTrans" cxnId="{20C1F084-71B2-4563-A21F-293634A357E0}">
      <dgm:prSet/>
      <dgm:spPr/>
      <dgm:t>
        <a:bodyPr/>
        <a:lstStyle/>
        <a:p>
          <a:endParaRPr lang="en-US"/>
        </a:p>
      </dgm:t>
    </dgm:pt>
    <dgm:pt modelId="{97914D0E-01C6-4ABE-A5B9-C703DA32644E}" type="pres">
      <dgm:prSet presAssocID="{85EE6126-F16D-49DD-9E63-92D47935A1DC}" presName="linear" presStyleCnt="0">
        <dgm:presLayoutVars>
          <dgm:animLvl val="lvl"/>
          <dgm:resizeHandles val="exact"/>
        </dgm:presLayoutVars>
      </dgm:prSet>
      <dgm:spPr/>
    </dgm:pt>
    <dgm:pt modelId="{35236065-68CA-451C-8D42-5819D8D6C537}" type="pres">
      <dgm:prSet presAssocID="{56B279E3-2431-4DCA-8964-239A2FC6840C}" presName="parentText" presStyleLbl="node1" presStyleIdx="0" presStyleCnt="3">
        <dgm:presLayoutVars>
          <dgm:chMax val="0"/>
          <dgm:bulletEnabled val="1"/>
        </dgm:presLayoutVars>
      </dgm:prSet>
      <dgm:spPr/>
    </dgm:pt>
    <dgm:pt modelId="{00F94EC0-FE00-4994-AE2C-A2433B0DC561}" type="pres">
      <dgm:prSet presAssocID="{99FD26A8-7F73-4AE7-8A17-6A1A51564826}" presName="spacer" presStyleCnt="0"/>
      <dgm:spPr/>
    </dgm:pt>
    <dgm:pt modelId="{953D1563-72C2-4E6D-B061-65D77FCECA83}" type="pres">
      <dgm:prSet presAssocID="{76A2BAB9-9F5D-491C-9FFD-96A03A79D3F6}" presName="parentText" presStyleLbl="node1" presStyleIdx="1" presStyleCnt="3">
        <dgm:presLayoutVars>
          <dgm:chMax val="0"/>
          <dgm:bulletEnabled val="1"/>
        </dgm:presLayoutVars>
      </dgm:prSet>
      <dgm:spPr/>
    </dgm:pt>
    <dgm:pt modelId="{CEA82560-57C7-4849-832A-90F3F203B384}" type="pres">
      <dgm:prSet presAssocID="{770E94CE-CEC7-4FCA-828D-74E28DFFB447}" presName="spacer" presStyleCnt="0"/>
      <dgm:spPr/>
    </dgm:pt>
    <dgm:pt modelId="{73DCC71D-0EE9-47B5-91E6-57AFBB7D6A95}" type="pres">
      <dgm:prSet presAssocID="{A9277A8D-AACA-4A9C-931F-8F1F15930F73}" presName="parentText" presStyleLbl="node1" presStyleIdx="2" presStyleCnt="3">
        <dgm:presLayoutVars>
          <dgm:chMax val="0"/>
          <dgm:bulletEnabled val="1"/>
        </dgm:presLayoutVars>
      </dgm:prSet>
      <dgm:spPr/>
    </dgm:pt>
  </dgm:ptLst>
  <dgm:cxnLst>
    <dgm:cxn modelId="{80B6F25C-0F41-49A7-A5F4-2E3F3A4E3817}" srcId="{85EE6126-F16D-49DD-9E63-92D47935A1DC}" destId="{56B279E3-2431-4DCA-8964-239A2FC6840C}" srcOrd="0" destOrd="0" parTransId="{366A8B5E-1E4A-402D-B577-AA6B6D2B98B4}" sibTransId="{99FD26A8-7F73-4AE7-8A17-6A1A51564826}"/>
    <dgm:cxn modelId="{20C1F084-71B2-4563-A21F-293634A357E0}" srcId="{85EE6126-F16D-49DD-9E63-92D47935A1DC}" destId="{A9277A8D-AACA-4A9C-931F-8F1F15930F73}" srcOrd="2" destOrd="0" parTransId="{1D8E2845-DFC0-47FB-A3D8-7DA10E7C19CD}" sibTransId="{5E7B7164-0586-4A83-826F-3279778BF290}"/>
    <dgm:cxn modelId="{09784295-775D-46AD-AD95-8BCF6CDF90FC}" type="presOf" srcId="{85EE6126-F16D-49DD-9E63-92D47935A1DC}" destId="{97914D0E-01C6-4ABE-A5B9-C703DA32644E}" srcOrd="0" destOrd="0" presId="urn:microsoft.com/office/officeart/2005/8/layout/vList2"/>
    <dgm:cxn modelId="{31986AA0-38D0-4410-AA09-DE68A392819B}" srcId="{85EE6126-F16D-49DD-9E63-92D47935A1DC}" destId="{76A2BAB9-9F5D-491C-9FFD-96A03A79D3F6}" srcOrd="1" destOrd="0" parTransId="{480A7D00-0D86-48EC-B8BE-B9F03CE8D411}" sibTransId="{770E94CE-CEC7-4FCA-828D-74E28DFFB447}"/>
    <dgm:cxn modelId="{A1D21FC6-DCB3-4D2A-941B-BF2F7D84BCAE}" type="presOf" srcId="{76A2BAB9-9F5D-491C-9FFD-96A03A79D3F6}" destId="{953D1563-72C2-4E6D-B061-65D77FCECA83}" srcOrd="0" destOrd="0" presId="urn:microsoft.com/office/officeart/2005/8/layout/vList2"/>
    <dgm:cxn modelId="{04AFF2CB-0DF1-43BC-87B8-A4F9C1B6778D}" type="presOf" srcId="{A9277A8D-AACA-4A9C-931F-8F1F15930F73}" destId="{73DCC71D-0EE9-47B5-91E6-57AFBB7D6A95}" srcOrd="0" destOrd="0" presId="urn:microsoft.com/office/officeart/2005/8/layout/vList2"/>
    <dgm:cxn modelId="{609395E7-D28D-46CF-BA3D-B4743262669C}" type="presOf" srcId="{56B279E3-2431-4DCA-8964-239A2FC6840C}" destId="{35236065-68CA-451C-8D42-5819D8D6C537}" srcOrd="0" destOrd="0" presId="urn:microsoft.com/office/officeart/2005/8/layout/vList2"/>
    <dgm:cxn modelId="{E9F8ACC5-5586-4612-AD6E-2BE6AC5C9C86}" type="presParOf" srcId="{97914D0E-01C6-4ABE-A5B9-C703DA32644E}" destId="{35236065-68CA-451C-8D42-5819D8D6C537}" srcOrd="0" destOrd="0" presId="urn:microsoft.com/office/officeart/2005/8/layout/vList2"/>
    <dgm:cxn modelId="{05DC62FD-9C70-4406-A864-3B72F9EDC480}" type="presParOf" srcId="{97914D0E-01C6-4ABE-A5B9-C703DA32644E}" destId="{00F94EC0-FE00-4994-AE2C-A2433B0DC561}" srcOrd="1" destOrd="0" presId="urn:microsoft.com/office/officeart/2005/8/layout/vList2"/>
    <dgm:cxn modelId="{182DD8FC-B85D-43EC-B99C-B263ABDF5941}" type="presParOf" srcId="{97914D0E-01C6-4ABE-A5B9-C703DA32644E}" destId="{953D1563-72C2-4E6D-B061-65D77FCECA83}" srcOrd="2" destOrd="0" presId="urn:microsoft.com/office/officeart/2005/8/layout/vList2"/>
    <dgm:cxn modelId="{71FBFD5B-21B3-4EB5-A0C0-2849B7F8FC8C}" type="presParOf" srcId="{97914D0E-01C6-4ABE-A5B9-C703DA32644E}" destId="{CEA82560-57C7-4849-832A-90F3F203B384}" srcOrd="3" destOrd="0" presId="urn:microsoft.com/office/officeart/2005/8/layout/vList2"/>
    <dgm:cxn modelId="{DC9255A6-F9CC-496F-A51D-49A8FF97BA09}" type="presParOf" srcId="{97914D0E-01C6-4ABE-A5B9-C703DA32644E}" destId="{73DCC71D-0EE9-47B5-91E6-57AFBB7D6A95}"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8D4C821-4EBD-4EA0-9AF0-D7D140FBADFC}"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D394DD95-5E62-488C-911D-86BCF30FBB15}">
      <dgm:prSet/>
      <dgm:spPr/>
      <dgm:t>
        <a:bodyPr/>
        <a:lstStyle/>
        <a:p>
          <a:r>
            <a:rPr lang="hr-HR"/>
            <a:t>Darivanje</a:t>
          </a:r>
          <a:endParaRPr lang="en-US"/>
        </a:p>
      </dgm:t>
    </dgm:pt>
    <dgm:pt modelId="{576F40D4-6F38-48B7-A9B3-4B04611AAB55}" type="parTrans" cxnId="{6D706765-5C94-4529-B51A-01DA54A58FE7}">
      <dgm:prSet/>
      <dgm:spPr/>
      <dgm:t>
        <a:bodyPr/>
        <a:lstStyle/>
        <a:p>
          <a:endParaRPr lang="en-US"/>
        </a:p>
      </dgm:t>
    </dgm:pt>
    <dgm:pt modelId="{EE931179-9162-4D9E-8A39-390C6CAECF6C}" type="sibTrans" cxnId="{6D706765-5C94-4529-B51A-01DA54A58FE7}">
      <dgm:prSet/>
      <dgm:spPr/>
      <dgm:t>
        <a:bodyPr/>
        <a:lstStyle/>
        <a:p>
          <a:endParaRPr lang="en-US"/>
        </a:p>
      </dgm:t>
    </dgm:pt>
    <dgm:pt modelId="{858CAEC2-8E99-4623-AD5E-6E07E2A353B5}">
      <dgm:prSet/>
      <dgm:spPr/>
      <dgm:t>
        <a:bodyPr/>
        <a:lstStyle/>
        <a:p>
          <a:r>
            <a:rPr lang="hr-HR"/>
            <a:t>Dragocjeno blago </a:t>
          </a:r>
          <a:endParaRPr lang="en-US"/>
        </a:p>
      </dgm:t>
    </dgm:pt>
    <dgm:pt modelId="{CC05DF8C-39DA-47EB-B796-ABCA523715B2}" type="parTrans" cxnId="{9152D5B3-4FF9-4CF2-9AE7-2FF3BB89A353}">
      <dgm:prSet/>
      <dgm:spPr/>
      <dgm:t>
        <a:bodyPr/>
        <a:lstStyle/>
        <a:p>
          <a:endParaRPr lang="en-US"/>
        </a:p>
      </dgm:t>
    </dgm:pt>
    <dgm:pt modelId="{B9131117-7F0D-49DB-9F36-4AE8F933964D}" type="sibTrans" cxnId="{9152D5B3-4FF9-4CF2-9AE7-2FF3BB89A353}">
      <dgm:prSet/>
      <dgm:spPr/>
      <dgm:t>
        <a:bodyPr/>
        <a:lstStyle/>
        <a:p>
          <a:endParaRPr lang="en-US"/>
        </a:p>
      </dgm:t>
    </dgm:pt>
    <dgm:pt modelId="{10A5A937-84DD-4475-8250-3DC92CC3CCE9}" type="pres">
      <dgm:prSet presAssocID="{98D4C821-4EBD-4EA0-9AF0-D7D140FBADFC}" presName="linear" presStyleCnt="0">
        <dgm:presLayoutVars>
          <dgm:animLvl val="lvl"/>
          <dgm:resizeHandles val="exact"/>
        </dgm:presLayoutVars>
      </dgm:prSet>
      <dgm:spPr/>
    </dgm:pt>
    <dgm:pt modelId="{51420642-2278-4D94-9F28-9B082FB7DA2F}" type="pres">
      <dgm:prSet presAssocID="{D394DD95-5E62-488C-911D-86BCF30FBB15}" presName="parentText" presStyleLbl="node1" presStyleIdx="0" presStyleCnt="2">
        <dgm:presLayoutVars>
          <dgm:chMax val="0"/>
          <dgm:bulletEnabled val="1"/>
        </dgm:presLayoutVars>
      </dgm:prSet>
      <dgm:spPr/>
    </dgm:pt>
    <dgm:pt modelId="{D097E1E5-03BA-48BF-AD7F-3C1A92642C34}" type="pres">
      <dgm:prSet presAssocID="{EE931179-9162-4D9E-8A39-390C6CAECF6C}" presName="spacer" presStyleCnt="0"/>
      <dgm:spPr/>
    </dgm:pt>
    <dgm:pt modelId="{D3D3B3C6-1A03-491D-B8BE-672F90D01811}" type="pres">
      <dgm:prSet presAssocID="{858CAEC2-8E99-4623-AD5E-6E07E2A353B5}" presName="parentText" presStyleLbl="node1" presStyleIdx="1" presStyleCnt="2">
        <dgm:presLayoutVars>
          <dgm:chMax val="0"/>
          <dgm:bulletEnabled val="1"/>
        </dgm:presLayoutVars>
      </dgm:prSet>
      <dgm:spPr/>
    </dgm:pt>
  </dgm:ptLst>
  <dgm:cxnLst>
    <dgm:cxn modelId="{6D706765-5C94-4529-B51A-01DA54A58FE7}" srcId="{98D4C821-4EBD-4EA0-9AF0-D7D140FBADFC}" destId="{D394DD95-5E62-488C-911D-86BCF30FBB15}" srcOrd="0" destOrd="0" parTransId="{576F40D4-6F38-48B7-A9B3-4B04611AAB55}" sibTransId="{EE931179-9162-4D9E-8A39-390C6CAECF6C}"/>
    <dgm:cxn modelId="{9152D5B3-4FF9-4CF2-9AE7-2FF3BB89A353}" srcId="{98D4C821-4EBD-4EA0-9AF0-D7D140FBADFC}" destId="{858CAEC2-8E99-4623-AD5E-6E07E2A353B5}" srcOrd="1" destOrd="0" parTransId="{CC05DF8C-39DA-47EB-B796-ABCA523715B2}" sibTransId="{B9131117-7F0D-49DB-9F36-4AE8F933964D}"/>
    <dgm:cxn modelId="{3B413AE0-F109-48F5-B3E6-7FA707D3E839}" type="presOf" srcId="{858CAEC2-8E99-4623-AD5E-6E07E2A353B5}" destId="{D3D3B3C6-1A03-491D-B8BE-672F90D01811}" srcOrd="0" destOrd="0" presId="urn:microsoft.com/office/officeart/2005/8/layout/vList2"/>
    <dgm:cxn modelId="{DFF145E1-30B9-4FCC-8D66-D1B531D75C56}" type="presOf" srcId="{98D4C821-4EBD-4EA0-9AF0-D7D140FBADFC}" destId="{10A5A937-84DD-4475-8250-3DC92CC3CCE9}" srcOrd="0" destOrd="0" presId="urn:microsoft.com/office/officeart/2005/8/layout/vList2"/>
    <dgm:cxn modelId="{A38D2BEB-898D-468D-B56E-4B4A718E68BF}" type="presOf" srcId="{D394DD95-5E62-488C-911D-86BCF30FBB15}" destId="{51420642-2278-4D94-9F28-9B082FB7DA2F}" srcOrd="0" destOrd="0" presId="urn:microsoft.com/office/officeart/2005/8/layout/vList2"/>
    <dgm:cxn modelId="{BC605D54-0341-4E5B-B5CD-6BDDEB67B3B9}" type="presParOf" srcId="{10A5A937-84DD-4475-8250-3DC92CC3CCE9}" destId="{51420642-2278-4D94-9F28-9B082FB7DA2F}" srcOrd="0" destOrd="0" presId="urn:microsoft.com/office/officeart/2005/8/layout/vList2"/>
    <dgm:cxn modelId="{564443D0-A898-4F4E-A9C0-E062A946E27E}" type="presParOf" srcId="{10A5A937-84DD-4475-8250-3DC92CC3CCE9}" destId="{D097E1E5-03BA-48BF-AD7F-3C1A92642C34}" srcOrd="1" destOrd="0" presId="urn:microsoft.com/office/officeart/2005/8/layout/vList2"/>
    <dgm:cxn modelId="{50D0D13F-6170-4F4A-B812-03F02BCF1E82}" type="presParOf" srcId="{10A5A937-84DD-4475-8250-3DC92CC3CCE9}" destId="{D3D3B3C6-1A03-491D-B8BE-672F90D01811}"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BCE2A8E-BAEB-47FE-B6DC-9220748BBACD}"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D2BBEA08-7BE4-4B9C-A0A8-D6CC72523D37}">
      <dgm:prSet/>
      <dgm:spPr/>
      <dgm:t>
        <a:bodyPr/>
        <a:lstStyle/>
        <a:p>
          <a:r>
            <a:rPr lang="hr-HR"/>
            <a:t>Rad u grupama</a:t>
          </a:r>
          <a:endParaRPr lang="en-US"/>
        </a:p>
      </dgm:t>
    </dgm:pt>
    <dgm:pt modelId="{5A857488-4EC5-43F1-AD78-42AFB101DA88}" type="parTrans" cxnId="{6AD7EB0A-55AB-46EB-9839-F6D9AEF8C903}">
      <dgm:prSet/>
      <dgm:spPr/>
      <dgm:t>
        <a:bodyPr/>
        <a:lstStyle/>
        <a:p>
          <a:endParaRPr lang="en-US"/>
        </a:p>
      </dgm:t>
    </dgm:pt>
    <dgm:pt modelId="{6BEB7E66-434A-4B11-886A-69196E334A44}" type="sibTrans" cxnId="{6AD7EB0A-55AB-46EB-9839-F6D9AEF8C903}">
      <dgm:prSet/>
      <dgm:spPr/>
      <dgm:t>
        <a:bodyPr/>
        <a:lstStyle/>
        <a:p>
          <a:endParaRPr lang="en-US"/>
        </a:p>
      </dgm:t>
    </dgm:pt>
    <dgm:pt modelId="{836DFB1E-DAA1-4D70-838B-D61F9A5B63B5}">
      <dgm:prSet/>
      <dgm:spPr/>
      <dgm:t>
        <a:bodyPr/>
        <a:lstStyle/>
        <a:p>
          <a:r>
            <a:rPr lang="hr-HR" dirty="0">
              <a:latin typeface="+mn-lt"/>
            </a:rPr>
            <a:t>Predstaviti tri biljke – latinski i hrvatski naziv</a:t>
          </a:r>
          <a:endParaRPr lang="en-US" dirty="0">
            <a:latin typeface="+mn-lt"/>
          </a:endParaRPr>
        </a:p>
      </dgm:t>
    </dgm:pt>
    <dgm:pt modelId="{8275BC3B-F864-41CD-A4B3-1C5B7D14E89F}" type="parTrans" cxnId="{F55592FC-8E6F-4B90-802B-F9AF03C8B47E}">
      <dgm:prSet/>
      <dgm:spPr/>
      <dgm:t>
        <a:bodyPr/>
        <a:lstStyle/>
        <a:p>
          <a:endParaRPr lang="en-US"/>
        </a:p>
      </dgm:t>
    </dgm:pt>
    <dgm:pt modelId="{BA3C58DB-57CB-4364-9554-69089C3AADEC}" type="sibTrans" cxnId="{F55592FC-8E6F-4B90-802B-F9AF03C8B47E}">
      <dgm:prSet/>
      <dgm:spPr/>
      <dgm:t>
        <a:bodyPr/>
        <a:lstStyle/>
        <a:p>
          <a:endParaRPr lang="en-US"/>
        </a:p>
      </dgm:t>
    </dgm:pt>
    <dgm:pt modelId="{98955760-293B-4962-91CE-4E2BAE16ABF3}">
      <dgm:prSet/>
      <dgm:spPr/>
      <dgm:t>
        <a:bodyPr/>
        <a:lstStyle/>
        <a:p>
          <a:r>
            <a:rPr lang="hr-HR" dirty="0">
              <a:latin typeface="+mn-lt"/>
            </a:rPr>
            <a:t>Učenike podijeliti u tri ili više skupina da pronađu i unesu podatke koji se traže u tablici.  </a:t>
          </a:r>
          <a:endParaRPr lang="en-US" dirty="0">
            <a:latin typeface="+mn-lt"/>
          </a:endParaRPr>
        </a:p>
      </dgm:t>
    </dgm:pt>
    <dgm:pt modelId="{50858E28-78FB-416A-9944-47879E4AD545}" type="parTrans" cxnId="{66FA82C3-62F4-448F-9B7B-640517F888E5}">
      <dgm:prSet/>
      <dgm:spPr/>
      <dgm:t>
        <a:bodyPr/>
        <a:lstStyle/>
        <a:p>
          <a:endParaRPr lang="en-US"/>
        </a:p>
      </dgm:t>
    </dgm:pt>
    <dgm:pt modelId="{0E2D4795-8D06-4E78-9888-AC99BF0AEB7B}" type="sibTrans" cxnId="{66FA82C3-62F4-448F-9B7B-640517F888E5}">
      <dgm:prSet/>
      <dgm:spPr/>
      <dgm:t>
        <a:bodyPr/>
        <a:lstStyle/>
        <a:p>
          <a:endParaRPr lang="en-US"/>
        </a:p>
      </dgm:t>
    </dgm:pt>
    <dgm:pt modelId="{FB901FFD-260F-4490-825E-94E3FC5C163C}">
      <dgm:prSet/>
      <dgm:spPr/>
      <dgm:t>
        <a:bodyPr/>
        <a:lstStyle/>
        <a:p>
          <a:r>
            <a:rPr lang="hr-HR" dirty="0">
              <a:latin typeface="+mn-lt"/>
            </a:rPr>
            <a:t>Naučiti istraženo</a:t>
          </a:r>
          <a:endParaRPr lang="en-US" dirty="0">
            <a:latin typeface="+mn-lt"/>
          </a:endParaRPr>
        </a:p>
      </dgm:t>
    </dgm:pt>
    <dgm:pt modelId="{02643C95-5AE5-426D-BC9A-1D84FF75AE13}" type="parTrans" cxnId="{83BD4158-7C38-4174-AC79-ECB88289EB35}">
      <dgm:prSet/>
      <dgm:spPr/>
      <dgm:t>
        <a:bodyPr/>
        <a:lstStyle/>
        <a:p>
          <a:endParaRPr lang="en-US"/>
        </a:p>
      </dgm:t>
    </dgm:pt>
    <dgm:pt modelId="{D6A5473C-34B1-4286-A9D3-6882C8BCFA90}" type="sibTrans" cxnId="{83BD4158-7C38-4174-AC79-ECB88289EB35}">
      <dgm:prSet/>
      <dgm:spPr/>
      <dgm:t>
        <a:bodyPr/>
        <a:lstStyle/>
        <a:p>
          <a:endParaRPr lang="en-US"/>
        </a:p>
      </dgm:t>
    </dgm:pt>
    <dgm:pt modelId="{BA5AF63B-1380-4848-BD5A-0F19D82FCFAB}">
      <dgm:prSet/>
      <dgm:spPr/>
      <dgm:t>
        <a:bodyPr/>
        <a:lstStyle/>
        <a:p>
          <a:r>
            <a:rPr lang="hr-HR" dirty="0">
              <a:latin typeface="+mn-lt"/>
            </a:rPr>
            <a:t>Nastavnik odabire iz svake grupe učenika koji će prezentirati rad</a:t>
          </a:r>
          <a:endParaRPr lang="en-US" dirty="0">
            <a:latin typeface="+mn-lt"/>
          </a:endParaRPr>
        </a:p>
      </dgm:t>
    </dgm:pt>
    <dgm:pt modelId="{B580E53F-60AE-4B64-94E8-142C218E7933}" type="parTrans" cxnId="{5B607395-E9DD-482D-84FA-3F0664F16B9A}">
      <dgm:prSet/>
      <dgm:spPr/>
      <dgm:t>
        <a:bodyPr/>
        <a:lstStyle/>
        <a:p>
          <a:endParaRPr lang="en-US"/>
        </a:p>
      </dgm:t>
    </dgm:pt>
    <dgm:pt modelId="{313C15EF-6C57-4B08-9C46-A5F3767BC6A7}" type="sibTrans" cxnId="{5B607395-E9DD-482D-84FA-3F0664F16B9A}">
      <dgm:prSet/>
      <dgm:spPr/>
      <dgm:t>
        <a:bodyPr/>
        <a:lstStyle/>
        <a:p>
          <a:endParaRPr lang="en-US"/>
        </a:p>
      </dgm:t>
    </dgm:pt>
    <dgm:pt modelId="{633A892E-EFD7-4B6F-8732-7C86B5D0D28B}" type="pres">
      <dgm:prSet presAssocID="{1BCE2A8E-BAEB-47FE-B6DC-9220748BBACD}" presName="linear" presStyleCnt="0">
        <dgm:presLayoutVars>
          <dgm:animLvl val="lvl"/>
          <dgm:resizeHandles val="exact"/>
        </dgm:presLayoutVars>
      </dgm:prSet>
      <dgm:spPr/>
    </dgm:pt>
    <dgm:pt modelId="{0A1B6361-1449-4B10-9825-304AFCA3B978}" type="pres">
      <dgm:prSet presAssocID="{D2BBEA08-7BE4-4B9C-A0A8-D6CC72523D37}" presName="parentText" presStyleLbl="node1" presStyleIdx="0" presStyleCnt="1">
        <dgm:presLayoutVars>
          <dgm:chMax val="0"/>
          <dgm:bulletEnabled val="1"/>
        </dgm:presLayoutVars>
      </dgm:prSet>
      <dgm:spPr/>
    </dgm:pt>
    <dgm:pt modelId="{6A1903A9-3CA2-4069-9583-1A877B53A0CF}" type="pres">
      <dgm:prSet presAssocID="{D2BBEA08-7BE4-4B9C-A0A8-D6CC72523D37}" presName="childText" presStyleLbl="revTx" presStyleIdx="0" presStyleCnt="1">
        <dgm:presLayoutVars>
          <dgm:bulletEnabled val="1"/>
        </dgm:presLayoutVars>
      </dgm:prSet>
      <dgm:spPr/>
    </dgm:pt>
  </dgm:ptLst>
  <dgm:cxnLst>
    <dgm:cxn modelId="{6AD7EB0A-55AB-46EB-9839-F6D9AEF8C903}" srcId="{1BCE2A8E-BAEB-47FE-B6DC-9220748BBACD}" destId="{D2BBEA08-7BE4-4B9C-A0A8-D6CC72523D37}" srcOrd="0" destOrd="0" parTransId="{5A857488-4EC5-43F1-AD78-42AFB101DA88}" sibTransId="{6BEB7E66-434A-4B11-886A-69196E334A44}"/>
    <dgm:cxn modelId="{BDFF450E-1389-4189-AF57-DD5F9DAEBCFF}" type="presOf" srcId="{BA5AF63B-1380-4848-BD5A-0F19D82FCFAB}" destId="{6A1903A9-3CA2-4069-9583-1A877B53A0CF}" srcOrd="0" destOrd="3" presId="urn:microsoft.com/office/officeart/2005/8/layout/vList2"/>
    <dgm:cxn modelId="{743FCE42-7F50-4588-B968-F65026A6D9AA}" type="presOf" srcId="{FB901FFD-260F-4490-825E-94E3FC5C163C}" destId="{6A1903A9-3CA2-4069-9583-1A877B53A0CF}" srcOrd="0" destOrd="2" presId="urn:microsoft.com/office/officeart/2005/8/layout/vList2"/>
    <dgm:cxn modelId="{83BD4158-7C38-4174-AC79-ECB88289EB35}" srcId="{D2BBEA08-7BE4-4B9C-A0A8-D6CC72523D37}" destId="{FB901FFD-260F-4490-825E-94E3FC5C163C}" srcOrd="2" destOrd="0" parTransId="{02643C95-5AE5-426D-BC9A-1D84FF75AE13}" sibTransId="{D6A5473C-34B1-4286-A9D3-6882C8BCFA90}"/>
    <dgm:cxn modelId="{D2396283-C6F3-4912-B744-789F6065FC67}" type="presOf" srcId="{836DFB1E-DAA1-4D70-838B-D61F9A5B63B5}" destId="{6A1903A9-3CA2-4069-9583-1A877B53A0CF}" srcOrd="0" destOrd="0" presId="urn:microsoft.com/office/officeart/2005/8/layout/vList2"/>
    <dgm:cxn modelId="{5B607395-E9DD-482D-84FA-3F0664F16B9A}" srcId="{D2BBEA08-7BE4-4B9C-A0A8-D6CC72523D37}" destId="{BA5AF63B-1380-4848-BD5A-0F19D82FCFAB}" srcOrd="3" destOrd="0" parTransId="{B580E53F-60AE-4B64-94E8-142C218E7933}" sibTransId="{313C15EF-6C57-4B08-9C46-A5F3767BC6A7}"/>
    <dgm:cxn modelId="{66FA82C3-62F4-448F-9B7B-640517F888E5}" srcId="{D2BBEA08-7BE4-4B9C-A0A8-D6CC72523D37}" destId="{98955760-293B-4962-91CE-4E2BAE16ABF3}" srcOrd="1" destOrd="0" parTransId="{50858E28-78FB-416A-9944-47879E4AD545}" sibTransId="{0E2D4795-8D06-4E78-9888-AC99BF0AEB7B}"/>
    <dgm:cxn modelId="{8FA49EC5-DC8A-4128-9832-597A98891CD9}" type="presOf" srcId="{D2BBEA08-7BE4-4B9C-A0A8-D6CC72523D37}" destId="{0A1B6361-1449-4B10-9825-304AFCA3B978}" srcOrd="0" destOrd="0" presId="urn:microsoft.com/office/officeart/2005/8/layout/vList2"/>
    <dgm:cxn modelId="{63EE75DD-2E5F-4E3A-A97A-9EDAA1452D26}" type="presOf" srcId="{98955760-293B-4962-91CE-4E2BAE16ABF3}" destId="{6A1903A9-3CA2-4069-9583-1A877B53A0CF}" srcOrd="0" destOrd="1" presId="urn:microsoft.com/office/officeart/2005/8/layout/vList2"/>
    <dgm:cxn modelId="{E968AAFA-6348-4829-9C03-4B86947EB2BE}" type="presOf" srcId="{1BCE2A8E-BAEB-47FE-B6DC-9220748BBACD}" destId="{633A892E-EFD7-4B6F-8732-7C86B5D0D28B}" srcOrd="0" destOrd="0" presId="urn:microsoft.com/office/officeart/2005/8/layout/vList2"/>
    <dgm:cxn modelId="{F55592FC-8E6F-4B90-802B-F9AF03C8B47E}" srcId="{D2BBEA08-7BE4-4B9C-A0A8-D6CC72523D37}" destId="{836DFB1E-DAA1-4D70-838B-D61F9A5B63B5}" srcOrd="0" destOrd="0" parTransId="{8275BC3B-F864-41CD-A4B3-1C5B7D14E89F}" sibTransId="{BA3C58DB-57CB-4364-9554-69089C3AADEC}"/>
    <dgm:cxn modelId="{180F6890-660D-4906-8E75-F007BD7B565B}" type="presParOf" srcId="{633A892E-EFD7-4B6F-8732-7C86B5D0D28B}" destId="{0A1B6361-1449-4B10-9825-304AFCA3B978}" srcOrd="0" destOrd="0" presId="urn:microsoft.com/office/officeart/2005/8/layout/vList2"/>
    <dgm:cxn modelId="{9EBE52A5-4670-47FE-9867-73BF4D665F8B}" type="presParOf" srcId="{633A892E-EFD7-4B6F-8732-7C86B5D0D28B}" destId="{6A1903A9-3CA2-4069-9583-1A877B53A0CF}"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017CBB-7B39-4B52-B212-8D78F0158571}">
      <dsp:nvSpPr>
        <dsp:cNvPr id="0" name=""/>
        <dsp:cNvSpPr/>
      </dsp:nvSpPr>
      <dsp:spPr>
        <a:xfrm>
          <a:off x="0" y="390448"/>
          <a:ext cx="7559504" cy="175032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7640" tIns="167640" rIns="167640" bIns="167640" numCol="1" spcCol="1270" anchor="ctr" anchorCtr="0">
          <a:noAutofit/>
        </a:bodyPr>
        <a:lstStyle/>
        <a:p>
          <a:pPr marL="0" lvl="0" indent="0" algn="l" defTabSz="1955800">
            <a:lnSpc>
              <a:spcPct val="90000"/>
            </a:lnSpc>
            <a:spcBef>
              <a:spcPct val="0"/>
            </a:spcBef>
            <a:spcAft>
              <a:spcPct val="35000"/>
            </a:spcAft>
            <a:buNone/>
          </a:pPr>
          <a:r>
            <a:rPr lang="hr-HR" sz="4400" kern="1200"/>
            <a:t>Važni datumi za znanost, umjetnost</a:t>
          </a:r>
          <a:endParaRPr lang="en-US" sz="4400" kern="1200"/>
        </a:p>
      </dsp:txBody>
      <dsp:txXfrm>
        <a:off x="85444" y="475892"/>
        <a:ext cx="7388616" cy="1579432"/>
      </dsp:txXfrm>
    </dsp:sp>
    <dsp:sp modelId="{57107F03-73CA-4E20-BBF1-BA021AB56D7D}">
      <dsp:nvSpPr>
        <dsp:cNvPr id="0" name=""/>
        <dsp:cNvSpPr/>
      </dsp:nvSpPr>
      <dsp:spPr>
        <a:xfrm>
          <a:off x="0" y="2267488"/>
          <a:ext cx="7559504" cy="1750320"/>
        </a:xfrm>
        <a:prstGeom prst="roundRect">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7640" tIns="167640" rIns="167640" bIns="167640" numCol="1" spcCol="1270" anchor="ctr" anchorCtr="0">
          <a:noAutofit/>
        </a:bodyPr>
        <a:lstStyle/>
        <a:p>
          <a:pPr marL="0" lvl="0" indent="0" algn="l" defTabSz="1955800">
            <a:lnSpc>
              <a:spcPct val="90000"/>
            </a:lnSpc>
            <a:spcBef>
              <a:spcPct val="0"/>
            </a:spcBef>
            <a:spcAft>
              <a:spcPct val="35000"/>
            </a:spcAft>
            <a:buNone/>
          </a:pPr>
          <a:r>
            <a:rPr lang="hr-HR" sz="4400" kern="1200"/>
            <a:t>Važni datumi za povijest čovječanstva, naše domovine…</a:t>
          </a:r>
          <a:endParaRPr lang="en-US" sz="4400" kern="1200"/>
        </a:p>
      </dsp:txBody>
      <dsp:txXfrm>
        <a:off x="85444" y="2352932"/>
        <a:ext cx="7388616" cy="1579432"/>
      </dsp:txXfrm>
    </dsp:sp>
    <dsp:sp modelId="{7C262CF5-2800-47E5-B56E-663B9CC7515E}">
      <dsp:nvSpPr>
        <dsp:cNvPr id="0" name=""/>
        <dsp:cNvSpPr/>
      </dsp:nvSpPr>
      <dsp:spPr>
        <a:xfrm>
          <a:off x="0" y="4144528"/>
          <a:ext cx="7559504" cy="1750320"/>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7640" tIns="167640" rIns="167640" bIns="167640" numCol="1" spcCol="1270" anchor="ctr" anchorCtr="0">
          <a:noAutofit/>
        </a:bodyPr>
        <a:lstStyle/>
        <a:p>
          <a:pPr marL="0" lvl="0" indent="0" algn="l" defTabSz="1955800">
            <a:lnSpc>
              <a:spcPct val="90000"/>
            </a:lnSpc>
            <a:spcBef>
              <a:spcPct val="0"/>
            </a:spcBef>
            <a:spcAft>
              <a:spcPct val="35000"/>
            </a:spcAft>
            <a:buNone/>
          </a:pPr>
          <a:r>
            <a:rPr lang="hr-HR" sz="4400" kern="1200"/>
            <a:t>Aktualne teme (SRZ – Nastavnički priručnik)</a:t>
          </a:r>
          <a:endParaRPr lang="en-US" sz="4400" kern="1200"/>
        </a:p>
      </dsp:txBody>
      <dsp:txXfrm>
        <a:off x="85444" y="4229972"/>
        <a:ext cx="7388616" cy="157943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662DDD-ACDF-4C6D-8E5A-8DB57FCDD76B}">
      <dsp:nvSpPr>
        <dsp:cNvPr id="0" name=""/>
        <dsp:cNvSpPr/>
      </dsp:nvSpPr>
      <dsp:spPr>
        <a:xfrm>
          <a:off x="0" y="36883"/>
          <a:ext cx="7559504" cy="62361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hr-HR" sz="2600" b="1" kern="1200"/>
            <a:t>23. 09. Dan europske baštine</a:t>
          </a:r>
          <a:endParaRPr lang="en-US" sz="2600" kern="1200"/>
        </a:p>
      </dsp:txBody>
      <dsp:txXfrm>
        <a:off x="30442" y="67325"/>
        <a:ext cx="7498620" cy="562726"/>
      </dsp:txXfrm>
    </dsp:sp>
    <dsp:sp modelId="{A711F8FB-3B85-475E-B19E-10E4EE40FAF1}">
      <dsp:nvSpPr>
        <dsp:cNvPr id="0" name=""/>
        <dsp:cNvSpPr/>
      </dsp:nvSpPr>
      <dsp:spPr>
        <a:xfrm>
          <a:off x="0" y="735373"/>
          <a:ext cx="7559504" cy="623610"/>
        </a:xfrm>
        <a:prstGeom prst="roundRect">
          <a:avLst/>
        </a:prstGeom>
        <a:solidFill>
          <a:schemeClr val="accent2">
            <a:hueOff val="-181920"/>
            <a:satOff val="-10491"/>
            <a:lumOff val="107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hr-HR" sz="2600" b="1" kern="1200"/>
            <a:t>26.09. Europski dan jezika</a:t>
          </a:r>
          <a:endParaRPr lang="en-US" sz="2600" kern="1200"/>
        </a:p>
      </dsp:txBody>
      <dsp:txXfrm>
        <a:off x="30442" y="765815"/>
        <a:ext cx="7498620" cy="562726"/>
      </dsp:txXfrm>
    </dsp:sp>
    <dsp:sp modelId="{2CBE5C02-D717-4085-A873-8D8B6202AB9B}">
      <dsp:nvSpPr>
        <dsp:cNvPr id="0" name=""/>
        <dsp:cNvSpPr/>
      </dsp:nvSpPr>
      <dsp:spPr>
        <a:xfrm>
          <a:off x="0" y="1433863"/>
          <a:ext cx="7559504" cy="623610"/>
        </a:xfrm>
        <a:prstGeom prst="roundRect">
          <a:avLst/>
        </a:prstGeom>
        <a:solidFill>
          <a:schemeClr val="accent2">
            <a:hueOff val="-363841"/>
            <a:satOff val="-20982"/>
            <a:lumOff val="215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hr-HR" sz="2600" b="1" kern="1200"/>
            <a:t>26.09. Svjetski dan ljekarnika</a:t>
          </a:r>
          <a:endParaRPr lang="en-US" sz="2600" kern="1200"/>
        </a:p>
      </dsp:txBody>
      <dsp:txXfrm>
        <a:off x="30442" y="1464305"/>
        <a:ext cx="7498620" cy="562726"/>
      </dsp:txXfrm>
    </dsp:sp>
    <dsp:sp modelId="{B8DEC079-6DFF-4555-A9FF-0EDCC21C152C}">
      <dsp:nvSpPr>
        <dsp:cNvPr id="0" name=""/>
        <dsp:cNvSpPr/>
      </dsp:nvSpPr>
      <dsp:spPr>
        <a:xfrm>
          <a:off x="0" y="2132353"/>
          <a:ext cx="7559504" cy="623610"/>
        </a:xfrm>
        <a:prstGeom prst="roundRect">
          <a:avLst/>
        </a:prstGeom>
        <a:solidFill>
          <a:schemeClr val="accent2">
            <a:hueOff val="-545761"/>
            <a:satOff val="-31473"/>
            <a:lumOff val="323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hr-HR" sz="2600" kern="1200"/>
            <a:t>30.09. Sv. Jeronim</a:t>
          </a:r>
          <a:endParaRPr lang="en-US" sz="2600" kern="1200"/>
        </a:p>
      </dsp:txBody>
      <dsp:txXfrm>
        <a:off x="30442" y="2162795"/>
        <a:ext cx="7498620" cy="562726"/>
      </dsp:txXfrm>
    </dsp:sp>
    <dsp:sp modelId="{2B3F4802-ABCC-4BF8-A6A8-F64166D01E87}">
      <dsp:nvSpPr>
        <dsp:cNvPr id="0" name=""/>
        <dsp:cNvSpPr/>
      </dsp:nvSpPr>
      <dsp:spPr>
        <a:xfrm>
          <a:off x="0" y="2830843"/>
          <a:ext cx="7559504" cy="623610"/>
        </a:xfrm>
        <a:prstGeom prst="roundRect">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hr-HR" sz="2600" kern="1200"/>
            <a:t>5.10. Svjetski dan nastavnika</a:t>
          </a:r>
          <a:endParaRPr lang="en-US" sz="2600" kern="1200"/>
        </a:p>
      </dsp:txBody>
      <dsp:txXfrm>
        <a:off x="30442" y="2861285"/>
        <a:ext cx="7498620" cy="562726"/>
      </dsp:txXfrm>
    </dsp:sp>
    <dsp:sp modelId="{91C98460-983E-4842-94F9-C8807AC4516F}">
      <dsp:nvSpPr>
        <dsp:cNvPr id="0" name=""/>
        <dsp:cNvSpPr/>
      </dsp:nvSpPr>
      <dsp:spPr>
        <a:xfrm>
          <a:off x="0" y="3529333"/>
          <a:ext cx="7559504" cy="623610"/>
        </a:xfrm>
        <a:prstGeom prst="roundRect">
          <a:avLst/>
        </a:prstGeom>
        <a:solidFill>
          <a:schemeClr val="accent2">
            <a:hueOff val="-909602"/>
            <a:satOff val="-52455"/>
            <a:lumOff val="539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hr-HR" sz="2600" kern="1200"/>
            <a:t>21.10. Međunarodni dan arheologije </a:t>
          </a:r>
          <a:endParaRPr lang="en-US" sz="2600" kern="1200"/>
        </a:p>
      </dsp:txBody>
      <dsp:txXfrm>
        <a:off x="30442" y="3559775"/>
        <a:ext cx="7498620" cy="562726"/>
      </dsp:txXfrm>
    </dsp:sp>
    <dsp:sp modelId="{4FAC56F7-F882-4707-AA33-1A2D2123940C}">
      <dsp:nvSpPr>
        <dsp:cNvPr id="0" name=""/>
        <dsp:cNvSpPr/>
      </dsp:nvSpPr>
      <dsp:spPr>
        <a:xfrm>
          <a:off x="0" y="4227823"/>
          <a:ext cx="7559504" cy="623610"/>
        </a:xfrm>
        <a:prstGeom prst="roundRect">
          <a:avLst/>
        </a:prstGeom>
        <a:solidFill>
          <a:schemeClr val="accent2">
            <a:hueOff val="-1091522"/>
            <a:satOff val="-62946"/>
            <a:lumOff val="647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hr-HR" sz="2600" kern="1200"/>
            <a:t>21.11. Svjetski dan pozdrava</a:t>
          </a:r>
          <a:endParaRPr lang="en-US" sz="2600" kern="1200"/>
        </a:p>
      </dsp:txBody>
      <dsp:txXfrm>
        <a:off x="30442" y="4258265"/>
        <a:ext cx="7498620" cy="562726"/>
      </dsp:txXfrm>
    </dsp:sp>
    <dsp:sp modelId="{E2D8EDEB-3BEE-49D9-9486-6BE697D22C5F}">
      <dsp:nvSpPr>
        <dsp:cNvPr id="0" name=""/>
        <dsp:cNvSpPr/>
      </dsp:nvSpPr>
      <dsp:spPr>
        <a:xfrm>
          <a:off x="0" y="4926313"/>
          <a:ext cx="7559504" cy="623610"/>
        </a:xfrm>
        <a:prstGeom prst="roundRect">
          <a:avLst/>
        </a:prstGeom>
        <a:solidFill>
          <a:schemeClr val="accent2">
            <a:hueOff val="-1273443"/>
            <a:satOff val="-73437"/>
            <a:lumOff val="754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hr-HR" sz="2600" kern="1200" dirty="0"/>
            <a:t>2023.  I. </a:t>
          </a:r>
          <a:r>
            <a:rPr lang="hr-HR" sz="2600" kern="1200" dirty="0" err="1"/>
            <a:t>Crijević</a:t>
          </a:r>
          <a:r>
            <a:rPr lang="hr-HR" sz="2600" kern="1200" dirty="0"/>
            <a:t> (560. obljetnica rođenja)</a:t>
          </a:r>
          <a:endParaRPr lang="en-US" sz="2600" kern="1200" dirty="0"/>
        </a:p>
      </dsp:txBody>
      <dsp:txXfrm>
        <a:off x="30442" y="4956755"/>
        <a:ext cx="7498620" cy="562726"/>
      </dsp:txXfrm>
    </dsp:sp>
    <dsp:sp modelId="{15DCEED8-72EA-41B3-A342-9F63EBB3D994}">
      <dsp:nvSpPr>
        <dsp:cNvPr id="0" name=""/>
        <dsp:cNvSpPr/>
      </dsp:nvSpPr>
      <dsp:spPr>
        <a:xfrm>
          <a:off x="0" y="5624803"/>
          <a:ext cx="7559504" cy="623610"/>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hr-HR" sz="2600" b="1" kern="1200"/>
            <a:t>3.01. 2024. Ciceron  (2130.obljetnica rođenja)</a:t>
          </a:r>
          <a:endParaRPr lang="en-US" sz="2600" kern="1200"/>
        </a:p>
      </dsp:txBody>
      <dsp:txXfrm>
        <a:off x="30442" y="5655245"/>
        <a:ext cx="7498620" cy="56272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438BDB-3A16-4D0C-AAD6-B39D728D7F89}">
      <dsp:nvSpPr>
        <dsp:cNvPr id="0" name=""/>
        <dsp:cNvSpPr/>
      </dsp:nvSpPr>
      <dsp:spPr>
        <a:xfrm>
          <a:off x="0" y="617833"/>
          <a:ext cx="7559504" cy="455715"/>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hr-HR" sz="1900" kern="1200" dirty="0"/>
            <a:t>10.01. Svjetski dan smjeha (</a:t>
          </a:r>
          <a:r>
            <a:rPr lang="hr-HR" sz="1900" kern="1200" dirty="0" err="1"/>
            <a:t>ridendo</a:t>
          </a:r>
          <a:r>
            <a:rPr lang="hr-HR" sz="1900" kern="1200" dirty="0"/>
            <a:t> </a:t>
          </a:r>
          <a:r>
            <a:rPr lang="hr-HR" sz="1900" kern="1200" dirty="0" err="1"/>
            <a:t>dicere</a:t>
          </a:r>
          <a:r>
            <a:rPr lang="hr-HR" sz="1900" kern="1200" dirty="0"/>
            <a:t> </a:t>
          </a:r>
          <a:r>
            <a:rPr lang="hr-HR" sz="1900" kern="1200" dirty="0" err="1"/>
            <a:t>verum</a:t>
          </a:r>
          <a:r>
            <a:rPr lang="hr-HR" sz="1900" kern="1200" dirty="0"/>
            <a:t>)</a:t>
          </a:r>
          <a:endParaRPr lang="en-US" sz="1900" kern="1200" dirty="0"/>
        </a:p>
      </dsp:txBody>
      <dsp:txXfrm>
        <a:off x="22246" y="640079"/>
        <a:ext cx="7515012" cy="411223"/>
      </dsp:txXfrm>
    </dsp:sp>
    <dsp:sp modelId="{BAF556C5-CA15-4255-916D-E8B664B2F458}">
      <dsp:nvSpPr>
        <dsp:cNvPr id="0" name=""/>
        <dsp:cNvSpPr/>
      </dsp:nvSpPr>
      <dsp:spPr>
        <a:xfrm>
          <a:off x="0" y="1128268"/>
          <a:ext cx="7559504" cy="455715"/>
        </a:xfrm>
        <a:prstGeom prst="roundRect">
          <a:avLst/>
        </a:prstGeom>
        <a:solidFill>
          <a:schemeClr val="accent2">
            <a:hueOff val="-161707"/>
            <a:satOff val="-9325"/>
            <a:lumOff val="95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hr-HR" sz="1900" kern="1200"/>
            <a:t>21.03. Svjetski dan pjesništva</a:t>
          </a:r>
          <a:endParaRPr lang="en-US" sz="1900" kern="1200"/>
        </a:p>
      </dsp:txBody>
      <dsp:txXfrm>
        <a:off x="22246" y="1150514"/>
        <a:ext cx="7515012" cy="411223"/>
      </dsp:txXfrm>
    </dsp:sp>
    <dsp:sp modelId="{C6365107-6F56-4D6A-BDFB-721E6D6EAC4B}">
      <dsp:nvSpPr>
        <dsp:cNvPr id="0" name=""/>
        <dsp:cNvSpPr/>
      </dsp:nvSpPr>
      <dsp:spPr>
        <a:xfrm>
          <a:off x="0" y="1638703"/>
          <a:ext cx="7559504" cy="455715"/>
        </a:xfrm>
        <a:prstGeom prst="roundRect">
          <a:avLst/>
        </a:prstGeom>
        <a:solidFill>
          <a:schemeClr val="accent2">
            <a:hueOff val="-323414"/>
            <a:satOff val="-18651"/>
            <a:lumOff val="191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hr-HR" sz="1900" kern="1200"/>
            <a:t>2024. J. Šižgorić (515. obljetnica smrti)</a:t>
          </a:r>
          <a:endParaRPr lang="en-US" sz="1900" kern="1200"/>
        </a:p>
      </dsp:txBody>
      <dsp:txXfrm>
        <a:off x="22246" y="1660949"/>
        <a:ext cx="7515012" cy="411223"/>
      </dsp:txXfrm>
    </dsp:sp>
    <dsp:sp modelId="{CDD1AE08-7F95-4D4C-ACEE-D315FA5C7779}">
      <dsp:nvSpPr>
        <dsp:cNvPr id="0" name=""/>
        <dsp:cNvSpPr/>
      </dsp:nvSpPr>
      <dsp:spPr>
        <a:xfrm>
          <a:off x="0" y="2149138"/>
          <a:ext cx="7559504" cy="455715"/>
        </a:xfrm>
        <a:prstGeom prst="roundRect">
          <a:avLst/>
        </a:prstGeom>
        <a:solidFill>
          <a:schemeClr val="accent2">
            <a:hueOff val="-485121"/>
            <a:satOff val="-27976"/>
            <a:lumOff val="287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hr-HR" sz="1900" kern="1200" dirty="0"/>
            <a:t>27.03 Svjetski dan kazališta  (prigodna predstava)</a:t>
          </a:r>
          <a:endParaRPr lang="en-US" sz="1900" kern="1200" dirty="0"/>
        </a:p>
      </dsp:txBody>
      <dsp:txXfrm>
        <a:off x="22246" y="2171384"/>
        <a:ext cx="7515012" cy="411223"/>
      </dsp:txXfrm>
    </dsp:sp>
    <dsp:sp modelId="{5D336D89-E23E-40D5-AAB9-C200C2433E70}">
      <dsp:nvSpPr>
        <dsp:cNvPr id="0" name=""/>
        <dsp:cNvSpPr/>
      </dsp:nvSpPr>
      <dsp:spPr>
        <a:xfrm>
          <a:off x="0" y="2659573"/>
          <a:ext cx="7559504" cy="455715"/>
        </a:xfrm>
        <a:prstGeom prst="roundRect">
          <a:avLst/>
        </a:prstGeom>
        <a:solidFill>
          <a:schemeClr val="accent2">
            <a:hueOff val="-646828"/>
            <a:satOff val="-37301"/>
            <a:lumOff val="383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hr-HR" sz="1900" kern="1200"/>
            <a:t>03.04. Svjetski dan dobrih djela (Rimski carevi- Antonini)</a:t>
          </a:r>
          <a:endParaRPr lang="en-US" sz="1900" kern="1200"/>
        </a:p>
      </dsp:txBody>
      <dsp:txXfrm>
        <a:off x="22246" y="2681819"/>
        <a:ext cx="7515012" cy="411223"/>
      </dsp:txXfrm>
    </dsp:sp>
    <dsp:sp modelId="{16B19C1B-AB31-4EA7-9837-64E771A0F04F}">
      <dsp:nvSpPr>
        <dsp:cNvPr id="0" name=""/>
        <dsp:cNvSpPr/>
      </dsp:nvSpPr>
      <dsp:spPr>
        <a:xfrm>
          <a:off x="0" y="3170008"/>
          <a:ext cx="7559504" cy="455715"/>
        </a:xfrm>
        <a:prstGeom prst="roundRect">
          <a:avLst/>
        </a:prstGeom>
        <a:solidFill>
          <a:schemeClr val="accent2">
            <a:hueOff val="-808535"/>
            <a:satOff val="-46627"/>
            <a:lumOff val="479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hr-HR" sz="1900" kern="1200"/>
            <a:t>07.04. Svjetski dan zdravlja (Mens sana in corpore sano)</a:t>
          </a:r>
          <a:endParaRPr lang="en-US" sz="1900" kern="1200"/>
        </a:p>
      </dsp:txBody>
      <dsp:txXfrm>
        <a:off x="22246" y="3192254"/>
        <a:ext cx="7515012" cy="411223"/>
      </dsp:txXfrm>
    </dsp:sp>
    <dsp:sp modelId="{BE49EB95-DDDC-49C5-A55B-26C94196F9D7}">
      <dsp:nvSpPr>
        <dsp:cNvPr id="0" name=""/>
        <dsp:cNvSpPr/>
      </dsp:nvSpPr>
      <dsp:spPr>
        <a:xfrm>
          <a:off x="0" y="3680443"/>
          <a:ext cx="7559504" cy="455715"/>
        </a:xfrm>
        <a:prstGeom prst="roundRect">
          <a:avLst/>
        </a:prstGeom>
        <a:solidFill>
          <a:schemeClr val="accent2">
            <a:hueOff val="-970242"/>
            <a:satOff val="-55952"/>
            <a:lumOff val="575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hr-HR" sz="1900" kern="1200"/>
            <a:t>18.05. Međunarodni dan muzeja (Važnost muzeja, posjet muzeju)</a:t>
          </a:r>
          <a:endParaRPr lang="en-US" sz="1900" kern="1200"/>
        </a:p>
      </dsp:txBody>
      <dsp:txXfrm>
        <a:off x="22246" y="3702689"/>
        <a:ext cx="7515012" cy="411223"/>
      </dsp:txXfrm>
    </dsp:sp>
    <dsp:sp modelId="{056F4C56-63C1-498A-8E3B-C2AB83BBB8EB}">
      <dsp:nvSpPr>
        <dsp:cNvPr id="0" name=""/>
        <dsp:cNvSpPr/>
      </dsp:nvSpPr>
      <dsp:spPr>
        <a:xfrm>
          <a:off x="0" y="4190878"/>
          <a:ext cx="7559504" cy="455715"/>
        </a:xfrm>
        <a:prstGeom prst="roundRect">
          <a:avLst/>
        </a:prstGeom>
        <a:solidFill>
          <a:schemeClr val="accent2">
            <a:hueOff val="-1131949"/>
            <a:satOff val="-65277"/>
            <a:lumOff val="671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hr-HR" sz="1900" kern="1200" dirty="0"/>
            <a:t>21.05. Međunarodni dan čaja (čaj kao lijek) </a:t>
          </a:r>
          <a:endParaRPr lang="en-US" sz="1900" kern="1200" dirty="0"/>
        </a:p>
      </dsp:txBody>
      <dsp:txXfrm>
        <a:off x="22246" y="4213124"/>
        <a:ext cx="7515012" cy="411223"/>
      </dsp:txXfrm>
    </dsp:sp>
    <dsp:sp modelId="{304ED445-CCD2-4C35-8086-33F19E59FDC7}">
      <dsp:nvSpPr>
        <dsp:cNvPr id="0" name=""/>
        <dsp:cNvSpPr/>
      </dsp:nvSpPr>
      <dsp:spPr>
        <a:xfrm>
          <a:off x="0" y="4701313"/>
          <a:ext cx="7559504" cy="455715"/>
        </a:xfrm>
        <a:prstGeom prst="roundRect">
          <a:avLst/>
        </a:prstGeom>
        <a:solidFill>
          <a:schemeClr val="accent2">
            <a:hueOff val="-1293656"/>
            <a:satOff val="-74603"/>
            <a:lumOff val="766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hr-HR" sz="1900" kern="1200"/>
            <a:t>18.06. Dan održive pripreme hrane (završetak nastavne godine uz delicije)</a:t>
          </a:r>
          <a:endParaRPr lang="en-US" sz="1900" kern="1200"/>
        </a:p>
      </dsp:txBody>
      <dsp:txXfrm>
        <a:off x="22246" y="4723559"/>
        <a:ext cx="7515012" cy="411223"/>
      </dsp:txXfrm>
    </dsp:sp>
    <dsp:sp modelId="{01BEB582-756F-47E7-9E43-90C74259E22D}">
      <dsp:nvSpPr>
        <dsp:cNvPr id="0" name=""/>
        <dsp:cNvSpPr/>
      </dsp:nvSpPr>
      <dsp:spPr>
        <a:xfrm>
          <a:off x="0" y="5211748"/>
          <a:ext cx="7559504" cy="455715"/>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hr-HR" sz="1900" kern="1200"/>
            <a:t>21.06. Svjetski dan glazbe (završetak nastavne godine uz glazbu i delicije)</a:t>
          </a:r>
          <a:endParaRPr lang="en-US" sz="1900" kern="1200"/>
        </a:p>
      </dsp:txBody>
      <dsp:txXfrm>
        <a:off x="22246" y="5233994"/>
        <a:ext cx="7515012" cy="41122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9099A0-3627-4904-893B-FD6D7672AD2B}">
      <dsp:nvSpPr>
        <dsp:cNvPr id="0" name=""/>
        <dsp:cNvSpPr/>
      </dsp:nvSpPr>
      <dsp:spPr>
        <a:xfrm>
          <a:off x="0" y="5895"/>
          <a:ext cx="10515600" cy="1398515"/>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hr-HR" sz="2500" u="sng" kern="1200"/>
            <a:t>Epitaf kraljice Jelene (Helenae reginae epitaphium)</a:t>
          </a:r>
          <a:r>
            <a:rPr lang="hr-HR" sz="2500" kern="1200"/>
            <a:t>, 976.g. crkva sv. Marije od Otoka u Solinu – nadgrobni natpis posvećen kraljici Jeleni</a:t>
          </a:r>
          <a:endParaRPr lang="en-US" sz="2500" kern="1200"/>
        </a:p>
      </dsp:txBody>
      <dsp:txXfrm>
        <a:off x="68270" y="74165"/>
        <a:ext cx="10379060" cy="1261975"/>
      </dsp:txXfrm>
    </dsp:sp>
    <dsp:sp modelId="{DE19CEC7-635F-4069-A424-308E229835E3}">
      <dsp:nvSpPr>
        <dsp:cNvPr id="0" name=""/>
        <dsp:cNvSpPr/>
      </dsp:nvSpPr>
      <dsp:spPr>
        <a:xfrm>
          <a:off x="0" y="1476411"/>
          <a:ext cx="10515600" cy="1398515"/>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hr-HR" sz="2500" u="sng" kern="1200"/>
            <a:t>Epitaf Petra Crnog (Inscriptio Petri Zerni sarcophago insulpta)</a:t>
          </a:r>
          <a:r>
            <a:rPr lang="hr-HR" sz="2500" kern="1200"/>
            <a:t>, crkva sv. Petra u Supetru kod Malog rata – natpis u stihovima darovan Petru Crnom </a:t>
          </a:r>
          <a:endParaRPr lang="en-US" sz="2500" kern="1200"/>
        </a:p>
      </dsp:txBody>
      <dsp:txXfrm>
        <a:off x="68270" y="1544681"/>
        <a:ext cx="10379060" cy="1261975"/>
      </dsp:txXfrm>
    </dsp:sp>
    <dsp:sp modelId="{2A35A230-DD49-477A-ADE0-F629E026821F}">
      <dsp:nvSpPr>
        <dsp:cNvPr id="0" name=""/>
        <dsp:cNvSpPr/>
      </dsp:nvSpPr>
      <dsp:spPr>
        <a:xfrm>
          <a:off x="0" y="2946926"/>
          <a:ext cx="10515600" cy="1398515"/>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hr-HR" sz="2500" u="sng" kern="1200" dirty="0" err="1"/>
            <a:t>Vekenegin</a:t>
          </a:r>
          <a:r>
            <a:rPr lang="hr-HR" sz="2500" u="sng" kern="1200" dirty="0"/>
            <a:t> epitaf (</a:t>
          </a:r>
          <a:r>
            <a:rPr lang="hr-HR" sz="2500" u="sng" kern="1200" dirty="0" err="1"/>
            <a:t>Vekenegae</a:t>
          </a:r>
          <a:r>
            <a:rPr lang="hr-HR" sz="2500" u="sng" kern="1200" dirty="0"/>
            <a:t> </a:t>
          </a:r>
          <a:r>
            <a:rPr lang="hr-HR" sz="2500" u="sng" kern="1200" dirty="0" err="1"/>
            <a:t>epitaphium</a:t>
          </a:r>
          <a:r>
            <a:rPr lang="hr-HR" sz="2500" u="sng" kern="1200" dirty="0"/>
            <a:t>)</a:t>
          </a:r>
          <a:r>
            <a:rPr lang="hr-HR" sz="2500" kern="1200" dirty="0"/>
            <a:t>, nadgrobni natpis  iz 1111. godine pisan djelomično u elegijskom distihu (20 stihova) za poglavaricu  </a:t>
          </a:r>
          <a:r>
            <a:rPr lang="hr-HR" sz="2500" kern="1200" dirty="0" err="1"/>
            <a:t>benediktanskog</a:t>
          </a:r>
          <a:r>
            <a:rPr lang="hr-HR" sz="2500" kern="1200" dirty="0"/>
            <a:t>  samostana Sv. Marije u Zadru  </a:t>
          </a:r>
          <a:endParaRPr lang="en-US" sz="2500" kern="1200" dirty="0"/>
        </a:p>
      </dsp:txBody>
      <dsp:txXfrm>
        <a:off x="68270" y="3015196"/>
        <a:ext cx="10379060" cy="126197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236065-68CA-451C-8D42-5819D8D6C537}">
      <dsp:nvSpPr>
        <dsp:cNvPr id="0" name=""/>
        <dsp:cNvSpPr/>
      </dsp:nvSpPr>
      <dsp:spPr>
        <a:xfrm>
          <a:off x="0" y="80644"/>
          <a:ext cx="6666833" cy="1704690"/>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hr-HR" sz="3100" kern="1200"/>
            <a:t>3.1.106. rođen u Arpinu u plebejskoj obitelji, pogubljen u Rimu 7.12. 43. pr.Kr </a:t>
          </a:r>
          <a:endParaRPr lang="en-US" sz="3100" kern="1200"/>
        </a:p>
      </dsp:txBody>
      <dsp:txXfrm>
        <a:off x="83216" y="163860"/>
        <a:ext cx="6500401" cy="1538258"/>
      </dsp:txXfrm>
    </dsp:sp>
    <dsp:sp modelId="{953D1563-72C2-4E6D-B061-65D77FCECA83}">
      <dsp:nvSpPr>
        <dsp:cNvPr id="0" name=""/>
        <dsp:cNvSpPr/>
      </dsp:nvSpPr>
      <dsp:spPr>
        <a:xfrm>
          <a:off x="0" y="1874614"/>
          <a:ext cx="6666833" cy="1704690"/>
        </a:xfrm>
        <a:prstGeom prst="roundRect">
          <a:avLst/>
        </a:prstGeom>
        <a:gradFill rotWithShape="0">
          <a:gsLst>
            <a:gs pos="0">
              <a:schemeClr val="accent5">
                <a:hueOff val="-3379271"/>
                <a:satOff val="-8710"/>
                <a:lumOff val="-5883"/>
                <a:alphaOff val="0"/>
                <a:satMod val="103000"/>
                <a:lumMod val="102000"/>
                <a:tint val="94000"/>
              </a:schemeClr>
            </a:gs>
            <a:gs pos="50000">
              <a:schemeClr val="accent5">
                <a:hueOff val="-3379271"/>
                <a:satOff val="-8710"/>
                <a:lumOff val="-5883"/>
                <a:alphaOff val="0"/>
                <a:satMod val="110000"/>
                <a:lumMod val="100000"/>
                <a:shade val="100000"/>
              </a:schemeClr>
            </a:gs>
            <a:gs pos="100000">
              <a:schemeClr val="accent5">
                <a:hueOff val="-3379271"/>
                <a:satOff val="-8710"/>
                <a:lumOff val="-5883"/>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hr-HR" sz="3100" kern="1200"/>
            <a:t>Najveći rimski govornik, održao je 100 govora, 58 sačuvano</a:t>
          </a:r>
          <a:endParaRPr lang="en-US" sz="3100" kern="1200"/>
        </a:p>
      </dsp:txBody>
      <dsp:txXfrm>
        <a:off x="83216" y="1957830"/>
        <a:ext cx="6500401" cy="1538258"/>
      </dsp:txXfrm>
    </dsp:sp>
    <dsp:sp modelId="{73DCC71D-0EE9-47B5-91E6-57AFBB7D6A95}">
      <dsp:nvSpPr>
        <dsp:cNvPr id="0" name=""/>
        <dsp:cNvSpPr/>
      </dsp:nvSpPr>
      <dsp:spPr>
        <a:xfrm>
          <a:off x="0" y="3668585"/>
          <a:ext cx="6666833" cy="1704690"/>
        </a:xfrm>
        <a:prstGeom prst="roundRect">
          <a:avLst/>
        </a:prstGeom>
        <a:gradFill rotWithShape="0">
          <a:gsLst>
            <a:gs pos="0">
              <a:schemeClr val="accent5">
                <a:hueOff val="-6758543"/>
                <a:satOff val="-17419"/>
                <a:lumOff val="-11765"/>
                <a:alphaOff val="0"/>
                <a:satMod val="103000"/>
                <a:lumMod val="102000"/>
                <a:tint val="94000"/>
              </a:schemeClr>
            </a:gs>
            <a:gs pos="50000">
              <a:schemeClr val="accent5">
                <a:hueOff val="-6758543"/>
                <a:satOff val="-17419"/>
                <a:lumOff val="-11765"/>
                <a:alphaOff val="0"/>
                <a:satMod val="110000"/>
                <a:lumMod val="100000"/>
                <a:shade val="100000"/>
              </a:schemeClr>
            </a:gs>
            <a:gs pos="100000">
              <a:schemeClr val="accent5">
                <a:hueOff val="-6758543"/>
                <a:satOff val="-17419"/>
                <a:lumOff val="-11765"/>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hr-HR" sz="3100" kern="1200"/>
            <a:t>Bavio se filozofijom telogijom, retorikom, epistolografijom </a:t>
          </a:r>
          <a:endParaRPr lang="en-US" sz="3100" kern="1200"/>
        </a:p>
      </dsp:txBody>
      <dsp:txXfrm>
        <a:off x="83216" y="3751801"/>
        <a:ext cx="6500401" cy="153825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420642-2278-4D94-9F28-9B082FB7DA2F}">
      <dsp:nvSpPr>
        <dsp:cNvPr id="0" name=""/>
        <dsp:cNvSpPr/>
      </dsp:nvSpPr>
      <dsp:spPr>
        <a:xfrm>
          <a:off x="0" y="150242"/>
          <a:ext cx="4828172" cy="2582135"/>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l" defTabSz="2889250">
            <a:lnSpc>
              <a:spcPct val="90000"/>
            </a:lnSpc>
            <a:spcBef>
              <a:spcPct val="0"/>
            </a:spcBef>
            <a:spcAft>
              <a:spcPct val="35000"/>
            </a:spcAft>
            <a:buNone/>
          </a:pPr>
          <a:r>
            <a:rPr lang="hr-HR" sz="6500" kern="1200"/>
            <a:t>Darivanje</a:t>
          </a:r>
          <a:endParaRPr lang="en-US" sz="6500" kern="1200"/>
        </a:p>
      </dsp:txBody>
      <dsp:txXfrm>
        <a:off x="126049" y="276291"/>
        <a:ext cx="4576074" cy="2330037"/>
      </dsp:txXfrm>
    </dsp:sp>
    <dsp:sp modelId="{D3D3B3C6-1A03-491D-B8BE-672F90D01811}">
      <dsp:nvSpPr>
        <dsp:cNvPr id="0" name=""/>
        <dsp:cNvSpPr/>
      </dsp:nvSpPr>
      <dsp:spPr>
        <a:xfrm>
          <a:off x="0" y="2919577"/>
          <a:ext cx="4828172" cy="2582135"/>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l" defTabSz="2889250">
            <a:lnSpc>
              <a:spcPct val="90000"/>
            </a:lnSpc>
            <a:spcBef>
              <a:spcPct val="0"/>
            </a:spcBef>
            <a:spcAft>
              <a:spcPct val="35000"/>
            </a:spcAft>
            <a:buNone/>
          </a:pPr>
          <a:r>
            <a:rPr lang="hr-HR" sz="6500" kern="1200"/>
            <a:t>Dragocjeno blago </a:t>
          </a:r>
          <a:endParaRPr lang="en-US" sz="6500" kern="1200"/>
        </a:p>
      </dsp:txBody>
      <dsp:txXfrm>
        <a:off x="126049" y="3045626"/>
        <a:ext cx="4576074" cy="2330037"/>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A1B6361-1449-4B10-9825-304AFCA3B978}">
      <dsp:nvSpPr>
        <dsp:cNvPr id="0" name=""/>
        <dsp:cNvSpPr/>
      </dsp:nvSpPr>
      <dsp:spPr>
        <a:xfrm>
          <a:off x="0" y="57465"/>
          <a:ext cx="4828172" cy="935415"/>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hr-HR" sz="3900" kern="1200"/>
            <a:t>Rad u grupama</a:t>
          </a:r>
          <a:endParaRPr lang="en-US" sz="3900" kern="1200"/>
        </a:p>
      </dsp:txBody>
      <dsp:txXfrm>
        <a:off x="45663" y="103128"/>
        <a:ext cx="4736846" cy="844089"/>
      </dsp:txXfrm>
    </dsp:sp>
    <dsp:sp modelId="{6A1903A9-3CA2-4069-9583-1A877B53A0CF}">
      <dsp:nvSpPr>
        <dsp:cNvPr id="0" name=""/>
        <dsp:cNvSpPr/>
      </dsp:nvSpPr>
      <dsp:spPr>
        <a:xfrm>
          <a:off x="0" y="992880"/>
          <a:ext cx="4828172" cy="46016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3294" tIns="49530" rIns="277368" bIns="49530" numCol="1" spcCol="1270" anchor="t" anchorCtr="0">
          <a:noAutofit/>
        </a:bodyPr>
        <a:lstStyle/>
        <a:p>
          <a:pPr marL="285750" lvl="1" indent="-285750" algn="l" defTabSz="1333500">
            <a:lnSpc>
              <a:spcPct val="90000"/>
            </a:lnSpc>
            <a:spcBef>
              <a:spcPct val="0"/>
            </a:spcBef>
            <a:spcAft>
              <a:spcPct val="20000"/>
            </a:spcAft>
            <a:buChar char="•"/>
          </a:pPr>
          <a:r>
            <a:rPr lang="hr-HR" sz="3000" kern="1200" dirty="0">
              <a:latin typeface="+mn-lt"/>
            </a:rPr>
            <a:t>Predstaviti tri biljke – latinski i hrvatski naziv</a:t>
          </a:r>
          <a:endParaRPr lang="en-US" sz="3000" kern="1200" dirty="0">
            <a:latin typeface="+mn-lt"/>
          </a:endParaRPr>
        </a:p>
        <a:p>
          <a:pPr marL="285750" lvl="1" indent="-285750" algn="l" defTabSz="1333500">
            <a:lnSpc>
              <a:spcPct val="90000"/>
            </a:lnSpc>
            <a:spcBef>
              <a:spcPct val="0"/>
            </a:spcBef>
            <a:spcAft>
              <a:spcPct val="20000"/>
            </a:spcAft>
            <a:buChar char="•"/>
          </a:pPr>
          <a:r>
            <a:rPr lang="hr-HR" sz="3000" kern="1200" dirty="0">
              <a:latin typeface="+mn-lt"/>
            </a:rPr>
            <a:t>Učenike podijeliti u tri ili više skupina da pronađu i unesu podatke koji se traže u tablici.  </a:t>
          </a:r>
          <a:endParaRPr lang="en-US" sz="3000" kern="1200" dirty="0">
            <a:latin typeface="+mn-lt"/>
          </a:endParaRPr>
        </a:p>
        <a:p>
          <a:pPr marL="285750" lvl="1" indent="-285750" algn="l" defTabSz="1333500">
            <a:lnSpc>
              <a:spcPct val="90000"/>
            </a:lnSpc>
            <a:spcBef>
              <a:spcPct val="0"/>
            </a:spcBef>
            <a:spcAft>
              <a:spcPct val="20000"/>
            </a:spcAft>
            <a:buChar char="•"/>
          </a:pPr>
          <a:r>
            <a:rPr lang="hr-HR" sz="3000" kern="1200" dirty="0">
              <a:latin typeface="+mn-lt"/>
            </a:rPr>
            <a:t>Naučiti istraženo</a:t>
          </a:r>
          <a:endParaRPr lang="en-US" sz="3000" kern="1200" dirty="0">
            <a:latin typeface="+mn-lt"/>
          </a:endParaRPr>
        </a:p>
        <a:p>
          <a:pPr marL="285750" lvl="1" indent="-285750" algn="l" defTabSz="1333500">
            <a:lnSpc>
              <a:spcPct val="90000"/>
            </a:lnSpc>
            <a:spcBef>
              <a:spcPct val="0"/>
            </a:spcBef>
            <a:spcAft>
              <a:spcPct val="20000"/>
            </a:spcAft>
            <a:buChar char="•"/>
          </a:pPr>
          <a:r>
            <a:rPr lang="hr-HR" sz="3000" kern="1200" dirty="0">
              <a:latin typeface="+mn-lt"/>
            </a:rPr>
            <a:t>Nastavnik odabire iz svake grupe učenika koji će prezentirati rad</a:t>
          </a:r>
          <a:endParaRPr lang="en-US" sz="3000" kern="1200" dirty="0">
            <a:latin typeface="+mn-lt"/>
          </a:endParaRPr>
        </a:p>
      </dsp:txBody>
      <dsp:txXfrm>
        <a:off x="0" y="992880"/>
        <a:ext cx="4828172" cy="460161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zervirano mjesto zaglavlja 1"/>
          <p:cNvSpPr>
            <a:spLocks noGrp="1"/>
          </p:cNvSpPr>
          <p:nvPr>
            <p:ph type="hdr" sz="quarter"/>
          </p:nvPr>
        </p:nvSpPr>
        <p:spPr>
          <a:xfrm>
            <a:off x="0" y="0"/>
            <a:ext cx="2951163" cy="498852"/>
          </a:xfrm>
          <a:prstGeom prst="rect">
            <a:avLst/>
          </a:prstGeom>
        </p:spPr>
        <p:txBody>
          <a:bodyPr vert="horz" lIns="91440" tIns="45720" rIns="91440" bIns="45720" rtlCol="0"/>
          <a:lstStyle>
            <a:lvl1pPr algn="l">
              <a:defRPr sz="1200"/>
            </a:lvl1pPr>
          </a:lstStyle>
          <a:p>
            <a:endParaRPr lang="hr-HR"/>
          </a:p>
        </p:txBody>
      </p:sp>
      <p:sp>
        <p:nvSpPr>
          <p:cNvPr id="3" name="Rezervirano mjesto datuma 2"/>
          <p:cNvSpPr>
            <a:spLocks noGrp="1"/>
          </p:cNvSpPr>
          <p:nvPr>
            <p:ph type="dt" idx="1"/>
          </p:nvPr>
        </p:nvSpPr>
        <p:spPr>
          <a:xfrm>
            <a:off x="3857636" y="0"/>
            <a:ext cx="2951163" cy="498852"/>
          </a:xfrm>
          <a:prstGeom prst="rect">
            <a:avLst/>
          </a:prstGeom>
        </p:spPr>
        <p:txBody>
          <a:bodyPr vert="horz" lIns="91440" tIns="45720" rIns="91440" bIns="45720" rtlCol="0"/>
          <a:lstStyle>
            <a:lvl1pPr algn="r">
              <a:defRPr sz="1200"/>
            </a:lvl1pPr>
          </a:lstStyle>
          <a:p>
            <a:fld id="{CA04C295-56BA-4D1F-97D6-DD58C2B29260}" type="datetimeFigureOut">
              <a:rPr lang="hr-HR" smtClean="0"/>
              <a:t>24.10.2023.</a:t>
            </a:fld>
            <a:endParaRPr lang="hr-HR"/>
          </a:p>
        </p:txBody>
      </p:sp>
      <p:sp>
        <p:nvSpPr>
          <p:cNvPr id="4" name="Rezervirano mjesto slike slajda 3"/>
          <p:cNvSpPr>
            <a:spLocks noGrp="1" noRot="1" noChangeAspect="1"/>
          </p:cNvSpPr>
          <p:nvPr>
            <p:ph type="sldImg" idx="2"/>
          </p:nvPr>
        </p:nvSpPr>
        <p:spPr>
          <a:xfrm>
            <a:off x="422275" y="1243013"/>
            <a:ext cx="5965825" cy="3355975"/>
          </a:xfrm>
          <a:prstGeom prst="rect">
            <a:avLst/>
          </a:prstGeom>
          <a:noFill/>
          <a:ln w="12700">
            <a:solidFill>
              <a:prstClr val="black"/>
            </a:solidFill>
          </a:ln>
        </p:spPr>
        <p:txBody>
          <a:bodyPr vert="horz" lIns="91440" tIns="45720" rIns="91440" bIns="45720" rtlCol="0" anchor="ctr"/>
          <a:lstStyle/>
          <a:p>
            <a:endParaRPr lang="hr-HR"/>
          </a:p>
        </p:txBody>
      </p:sp>
      <p:sp>
        <p:nvSpPr>
          <p:cNvPr id="5" name="Rezervirano mjesto bilježaka 4"/>
          <p:cNvSpPr>
            <a:spLocks noGrp="1"/>
          </p:cNvSpPr>
          <p:nvPr>
            <p:ph type="body" sz="quarter" idx="3"/>
          </p:nvPr>
        </p:nvSpPr>
        <p:spPr>
          <a:xfrm>
            <a:off x="681038" y="4784835"/>
            <a:ext cx="5448300" cy="3914864"/>
          </a:xfrm>
          <a:prstGeom prst="rect">
            <a:avLst/>
          </a:prstGeom>
        </p:spPr>
        <p:txBody>
          <a:bodyPr vert="horz" lIns="91440" tIns="45720" rIns="91440" bIns="45720" rtlCol="0"/>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p>
        </p:txBody>
      </p:sp>
      <p:sp>
        <p:nvSpPr>
          <p:cNvPr id="6" name="Rezervirano mjesto podnožja 5"/>
          <p:cNvSpPr>
            <a:spLocks noGrp="1"/>
          </p:cNvSpPr>
          <p:nvPr>
            <p:ph type="ftr" sz="quarter" idx="4"/>
          </p:nvPr>
        </p:nvSpPr>
        <p:spPr>
          <a:xfrm>
            <a:off x="0" y="9443662"/>
            <a:ext cx="2951163" cy="498851"/>
          </a:xfrm>
          <a:prstGeom prst="rect">
            <a:avLst/>
          </a:prstGeom>
        </p:spPr>
        <p:txBody>
          <a:bodyPr vert="horz" lIns="91440" tIns="45720" rIns="91440" bIns="45720" rtlCol="0" anchor="b"/>
          <a:lstStyle>
            <a:lvl1pPr algn="l">
              <a:defRPr sz="1200"/>
            </a:lvl1pPr>
          </a:lstStyle>
          <a:p>
            <a:endParaRPr lang="hr-HR"/>
          </a:p>
        </p:txBody>
      </p:sp>
      <p:sp>
        <p:nvSpPr>
          <p:cNvPr id="7" name="Rezervirano mjesto broja slajda 6"/>
          <p:cNvSpPr>
            <a:spLocks noGrp="1"/>
          </p:cNvSpPr>
          <p:nvPr>
            <p:ph type="sldNum" sz="quarter" idx="5"/>
          </p:nvPr>
        </p:nvSpPr>
        <p:spPr>
          <a:xfrm>
            <a:off x="3857636" y="9443662"/>
            <a:ext cx="2951163" cy="498851"/>
          </a:xfrm>
          <a:prstGeom prst="rect">
            <a:avLst/>
          </a:prstGeom>
        </p:spPr>
        <p:txBody>
          <a:bodyPr vert="horz" lIns="91440" tIns="45720" rIns="91440" bIns="45720" rtlCol="0" anchor="b"/>
          <a:lstStyle>
            <a:lvl1pPr algn="r">
              <a:defRPr sz="1200"/>
            </a:lvl1pPr>
          </a:lstStyle>
          <a:p>
            <a:fld id="{879D62CE-0489-4314-A626-00702BD54221}" type="slidenum">
              <a:rPr lang="hr-HR" smtClean="0"/>
              <a:t>‹#›</a:t>
            </a:fld>
            <a:endParaRPr lang="hr-HR"/>
          </a:p>
        </p:txBody>
      </p:sp>
    </p:spTree>
    <p:extLst>
      <p:ext uri="{BB962C8B-B14F-4D97-AF65-F5344CB8AC3E}">
        <p14:creationId xmlns:p14="http://schemas.microsoft.com/office/powerpoint/2010/main" val="40628444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r>
              <a:rPr lang="hr-HR" sz="1200" dirty="0">
                <a:latin typeface="Cambria" panose="02040503050406030204" pitchFamily="18" charset="0"/>
                <a:ea typeface="Calibri" panose="020F0502020204030204" pitchFamily="34" charset="0"/>
                <a:cs typeface="Calibri" panose="020F0502020204030204" pitchFamily="34" charset="0"/>
              </a:rPr>
              <a:t>dokumenti koji svjedoče o povijesnim okolnostima u kojima se nalazio naš narod</a:t>
            </a:r>
            <a:endParaRPr lang="hr-HR" dirty="0"/>
          </a:p>
        </p:txBody>
      </p:sp>
      <p:sp>
        <p:nvSpPr>
          <p:cNvPr id="4" name="Rezervirano mjesto broja slajda 3"/>
          <p:cNvSpPr>
            <a:spLocks noGrp="1"/>
          </p:cNvSpPr>
          <p:nvPr>
            <p:ph type="sldNum" sz="quarter" idx="5"/>
          </p:nvPr>
        </p:nvSpPr>
        <p:spPr/>
        <p:txBody>
          <a:bodyPr/>
          <a:lstStyle/>
          <a:p>
            <a:fld id="{879D62CE-0489-4314-A626-00702BD54221}" type="slidenum">
              <a:rPr lang="hr-HR" smtClean="0"/>
              <a:t>9</a:t>
            </a:fld>
            <a:endParaRPr lang="hr-HR"/>
          </a:p>
        </p:txBody>
      </p:sp>
    </p:spTree>
    <p:extLst>
      <p:ext uri="{BB962C8B-B14F-4D97-AF65-F5344CB8AC3E}">
        <p14:creationId xmlns:p14="http://schemas.microsoft.com/office/powerpoint/2010/main" val="14565062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Naslovni slaj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F9C5D199-520B-6802-3DBA-FCDE743A7C37}"/>
              </a:ext>
            </a:extLst>
          </p:cNvPr>
          <p:cNvSpPr>
            <a:spLocks noGrp="1"/>
          </p:cNvSpPr>
          <p:nvPr>
            <p:ph type="ctrTitle"/>
          </p:nvPr>
        </p:nvSpPr>
        <p:spPr>
          <a:xfrm>
            <a:off x="1524000" y="1122363"/>
            <a:ext cx="9144000" cy="2387600"/>
          </a:xfrm>
        </p:spPr>
        <p:txBody>
          <a:bodyPr anchor="b"/>
          <a:lstStyle>
            <a:lvl1pPr algn="ctr">
              <a:defRPr sz="6000"/>
            </a:lvl1pPr>
          </a:lstStyle>
          <a:p>
            <a:r>
              <a:rPr lang="hr-HR"/>
              <a:t>Kliknite da biste uredili stil naslova matrice</a:t>
            </a:r>
          </a:p>
        </p:txBody>
      </p:sp>
      <p:sp>
        <p:nvSpPr>
          <p:cNvPr id="3" name="Podnaslov 2">
            <a:extLst>
              <a:ext uri="{FF2B5EF4-FFF2-40B4-BE49-F238E27FC236}">
                <a16:creationId xmlns:a16="http://schemas.microsoft.com/office/drawing/2014/main" id="{901052C8-9381-7218-097D-D45BE6BBB66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r-HR"/>
              <a:t>Kliknite da biste uredili stil podnaslova matrice</a:t>
            </a:r>
          </a:p>
        </p:txBody>
      </p:sp>
      <p:sp>
        <p:nvSpPr>
          <p:cNvPr id="4" name="Rezervirano mjesto datuma 3">
            <a:extLst>
              <a:ext uri="{FF2B5EF4-FFF2-40B4-BE49-F238E27FC236}">
                <a16:creationId xmlns:a16="http://schemas.microsoft.com/office/drawing/2014/main" id="{501FC12A-7731-678D-8F3A-63E8BB88C6A3}"/>
              </a:ext>
            </a:extLst>
          </p:cNvPr>
          <p:cNvSpPr>
            <a:spLocks noGrp="1"/>
          </p:cNvSpPr>
          <p:nvPr>
            <p:ph type="dt" sz="half" idx="10"/>
          </p:nvPr>
        </p:nvSpPr>
        <p:spPr/>
        <p:txBody>
          <a:bodyPr/>
          <a:lstStyle/>
          <a:p>
            <a:fld id="{40C5D617-BAE9-4663-8DC2-E70B796EA381}" type="datetimeFigureOut">
              <a:rPr lang="hr-HR" smtClean="0"/>
              <a:t>24.10.2023.</a:t>
            </a:fld>
            <a:endParaRPr lang="hr-HR"/>
          </a:p>
        </p:txBody>
      </p:sp>
      <p:sp>
        <p:nvSpPr>
          <p:cNvPr id="5" name="Rezervirano mjesto podnožja 4">
            <a:extLst>
              <a:ext uri="{FF2B5EF4-FFF2-40B4-BE49-F238E27FC236}">
                <a16:creationId xmlns:a16="http://schemas.microsoft.com/office/drawing/2014/main" id="{F4AB7988-F271-A7A3-D6D2-7E94AFD73DEB}"/>
              </a:ext>
            </a:extLst>
          </p:cNvPr>
          <p:cNvSpPr>
            <a:spLocks noGrp="1"/>
          </p:cNvSpPr>
          <p:nvPr>
            <p:ph type="ftr" sz="quarter" idx="11"/>
          </p:nvPr>
        </p:nvSpPr>
        <p:spPr/>
        <p:txBody>
          <a:bodyPr/>
          <a:lstStyle/>
          <a:p>
            <a:endParaRPr lang="hr-HR"/>
          </a:p>
        </p:txBody>
      </p:sp>
      <p:sp>
        <p:nvSpPr>
          <p:cNvPr id="6" name="Rezervirano mjesto broja slajda 5">
            <a:extLst>
              <a:ext uri="{FF2B5EF4-FFF2-40B4-BE49-F238E27FC236}">
                <a16:creationId xmlns:a16="http://schemas.microsoft.com/office/drawing/2014/main" id="{75E959ED-3792-2CA1-4785-876AC8ECE6C9}"/>
              </a:ext>
            </a:extLst>
          </p:cNvPr>
          <p:cNvSpPr>
            <a:spLocks noGrp="1"/>
          </p:cNvSpPr>
          <p:nvPr>
            <p:ph type="sldNum" sz="quarter" idx="12"/>
          </p:nvPr>
        </p:nvSpPr>
        <p:spPr/>
        <p:txBody>
          <a:bodyPr/>
          <a:lstStyle/>
          <a:p>
            <a:fld id="{F8AF966E-AF81-4FF7-9D4B-16F96BE3BDE8}" type="slidenum">
              <a:rPr lang="hr-HR" smtClean="0"/>
              <a:t>‹#›</a:t>
            </a:fld>
            <a:endParaRPr lang="hr-HR"/>
          </a:p>
        </p:txBody>
      </p:sp>
    </p:spTree>
    <p:extLst>
      <p:ext uri="{BB962C8B-B14F-4D97-AF65-F5344CB8AC3E}">
        <p14:creationId xmlns:p14="http://schemas.microsoft.com/office/powerpoint/2010/main" val="26405835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slov i sadržaj">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0A827B9B-D955-2669-FCB9-E6019FDDBDDB}"/>
              </a:ext>
            </a:extLst>
          </p:cNvPr>
          <p:cNvSpPr>
            <a:spLocks noGrp="1"/>
          </p:cNvSpPr>
          <p:nvPr>
            <p:ph type="title"/>
          </p:nvPr>
        </p:nvSpPr>
        <p:spPr/>
        <p:txBody>
          <a:bodyPr/>
          <a:lstStyle/>
          <a:p>
            <a:r>
              <a:rPr lang="hr-HR"/>
              <a:t>Kliknite da biste uredili stil naslova matrice</a:t>
            </a:r>
          </a:p>
        </p:txBody>
      </p:sp>
      <p:sp>
        <p:nvSpPr>
          <p:cNvPr id="3" name="Rezervirano mjesto sadržaja 2">
            <a:extLst>
              <a:ext uri="{FF2B5EF4-FFF2-40B4-BE49-F238E27FC236}">
                <a16:creationId xmlns:a16="http://schemas.microsoft.com/office/drawing/2014/main" id="{888740C9-2234-9F21-C7FE-A9841D53C3FB}"/>
              </a:ext>
            </a:extLst>
          </p:cNvPr>
          <p:cNvSpPr>
            <a:spLocks noGrp="1"/>
          </p:cNvSpPr>
          <p:nvPr>
            <p:ph idx="1"/>
          </p:nvPr>
        </p:nvSpPr>
        <p:spPr/>
        <p:txBody>
          <a:bodyPr/>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p>
        </p:txBody>
      </p:sp>
      <p:sp>
        <p:nvSpPr>
          <p:cNvPr id="4" name="Rezervirano mjesto datuma 3">
            <a:extLst>
              <a:ext uri="{FF2B5EF4-FFF2-40B4-BE49-F238E27FC236}">
                <a16:creationId xmlns:a16="http://schemas.microsoft.com/office/drawing/2014/main" id="{CFB75E4A-5566-2A05-0EFF-F125929BD702}"/>
              </a:ext>
            </a:extLst>
          </p:cNvPr>
          <p:cNvSpPr>
            <a:spLocks noGrp="1"/>
          </p:cNvSpPr>
          <p:nvPr>
            <p:ph type="dt" sz="half" idx="10"/>
          </p:nvPr>
        </p:nvSpPr>
        <p:spPr/>
        <p:txBody>
          <a:bodyPr/>
          <a:lstStyle/>
          <a:p>
            <a:fld id="{40C5D617-BAE9-4663-8DC2-E70B796EA381}" type="datetimeFigureOut">
              <a:rPr lang="hr-HR" smtClean="0"/>
              <a:t>24.10.2023.</a:t>
            </a:fld>
            <a:endParaRPr lang="hr-HR"/>
          </a:p>
        </p:txBody>
      </p:sp>
      <p:sp>
        <p:nvSpPr>
          <p:cNvPr id="5" name="Rezervirano mjesto podnožja 4">
            <a:extLst>
              <a:ext uri="{FF2B5EF4-FFF2-40B4-BE49-F238E27FC236}">
                <a16:creationId xmlns:a16="http://schemas.microsoft.com/office/drawing/2014/main" id="{DFB70B79-958F-4915-3631-C7492CA0B121}"/>
              </a:ext>
            </a:extLst>
          </p:cNvPr>
          <p:cNvSpPr>
            <a:spLocks noGrp="1"/>
          </p:cNvSpPr>
          <p:nvPr>
            <p:ph type="ftr" sz="quarter" idx="11"/>
          </p:nvPr>
        </p:nvSpPr>
        <p:spPr/>
        <p:txBody>
          <a:bodyPr/>
          <a:lstStyle/>
          <a:p>
            <a:endParaRPr lang="hr-HR"/>
          </a:p>
        </p:txBody>
      </p:sp>
      <p:sp>
        <p:nvSpPr>
          <p:cNvPr id="6" name="Rezervirano mjesto broja slajda 5">
            <a:extLst>
              <a:ext uri="{FF2B5EF4-FFF2-40B4-BE49-F238E27FC236}">
                <a16:creationId xmlns:a16="http://schemas.microsoft.com/office/drawing/2014/main" id="{235AB384-FC37-D8D4-E4DE-59C7C9BC10CF}"/>
              </a:ext>
            </a:extLst>
          </p:cNvPr>
          <p:cNvSpPr>
            <a:spLocks noGrp="1"/>
          </p:cNvSpPr>
          <p:nvPr>
            <p:ph type="sldNum" sz="quarter" idx="12"/>
          </p:nvPr>
        </p:nvSpPr>
        <p:spPr/>
        <p:txBody>
          <a:bodyPr/>
          <a:lstStyle/>
          <a:p>
            <a:fld id="{F8AF966E-AF81-4FF7-9D4B-16F96BE3BDE8}" type="slidenum">
              <a:rPr lang="hr-HR" smtClean="0"/>
              <a:t>‹#›</a:t>
            </a:fld>
            <a:endParaRPr lang="hr-HR"/>
          </a:p>
        </p:txBody>
      </p:sp>
    </p:spTree>
    <p:extLst>
      <p:ext uri="{BB962C8B-B14F-4D97-AF65-F5344CB8AC3E}">
        <p14:creationId xmlns:p14="http://schemas.microsoft.com/office/powerpoint/2010/main" val="32432956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aglavlje sekcije">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B5C9D193-8B4A-8572-194B-836E1AF3C113}"/>
              </a:ext>
            </a:extLst>
          </p:cNvPr>
          <p:cNvSpPr>
            <a:spLocks noGrp="1"/>
          </p:cNvSpPr>
          <p:nvPr>
            <p:ph type="title"/>
          </p:nvPr>
        </p:nvSpPr>
        <p:spPr>
          <a:xfrm>
            <a:off x="831850" y="1709738"/>
            <a:ext cx="10515600" cy="2852737"/>
          </a:xfrm>
        </p:spPr>
        <p:txBody>
          <a:bodyPr anchor="b"/>
          <a:lstStyle>
            <a:lvl1pPr>
              <a:defRPr sz="6000"/>
            </a:lvl1pPr>
          </a:lstStyle>
          <a:p>
            <a:r>
              <a:rPr lang="hr-HR"/>
              <a:t>Kliknite da biste uredili stil naslova matrice</a:t>
            </a:r>
          </a:p>
        </p:txBody>
      </p:sp>
      <p:sp>
        <p:nvSpPr>
          <p:cNvPr id="3" name="Rezervirano mjesto teksta 2">
            <a:extLst>
              <a:ext uri="{FF2B5EF4-FFF2-40B4-BE49-F238E27FC236}">
                <a16:creationId xmlns:a16="http://schemas.microsoft.com/office/drawing/2014/main" id="{5923531C-144F-44BD-116C-72DDBB8FBC5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r-HR"/>
              <a:t>Kliknite da biste uredili matrice</a:t>
            </a:r>
          </a:p>
        </p:txBody>
      </p:sp>
      <p:sp>
        <p:nvSpPr>
          <p:cNvPr id="4" name="Rezervirano mjesto datuma 3">
            <a:extLst>
              <a:ext uri="{FF2B5EF4-FFF2-40B4-BE49-F238E27FC236}">
                <a16:creationId xmlns:a16="http://schemas.microsoft.com/office/drawing/2014/main" id="{6668E77A-B10F-81CF-6917-A525C25E7D42}"/>
              </a:ext>
            </a:extLst>
          </p:cNvPr>
          <p:cNvSpPr>
            <a:spLocks noGrp="1"/>
          </p:cNvSpPr>
          <p:nvPr>
            <p:ph type="dt" sz="half" idx="10"/>
          </p:nvPr>
        </p:nvSpPr>
        <p:spPr/>
        <p:txBody>
          <a:bodyPr/>
          <a:lstStyle/>
          <a:p>
            <a:fld id="{40C5D617-BAE9-4663-8DC2-E70B796EA381}" type="datetimeFigureOut">
              <a:rPr lang="hr-HR" smtClean="0"/>
              <a:t>24.10.2023.</a:t>
            </a:fld>
            <a:endParaRPr lang="hr-HR"/>
          </a:p>
        </p:txBody>
      </p:sp>
      <p:sp>
        <p:nvSpPr>
          <p:cNvPr id="5" name="Rezervirano mjesto podnožja 4">
            <a:extLst>
              <a:ext uri="{FF2B5EF4-FFF2-40B4-BE49-F238E27FC236}">
                <a16:creationId xmlns:a16="http://schemas.microsoft.com/office/drawing/2014/main" id="{38D784EA-43CE-C5F9-4A04-FD1D148E0A7B}"/>
              </a:ext>
            </a:extLst>
          </p:cNvPr>
          <p:cNvSpPr>
            <a:spLocks noGrp="1"/>
          </p:cNvSpPr>
          <p:nvPr>
            <p:ph type="ftr" sz="quarter" idx="11"/>
          </p:nvPr>
        </p:nvSpPr>
        <p:spPr/>
        <p:txBody>
          <a:bodyPr/>
          <a:lstStyle/>
          <a:p>
            <a:endParaRPr lang="hr-HR"/>
          </a:p>
        </p:txBody>
      </p:sp>
      <p:sp>
        <p:nvSpPr>
          <p:cNvPr id="6" name="Rezervirano mjesto broja slajda 5">
            <a:extLst>
              <a:ext uri="{FF2B5EF4-FFF2-40B4-BE49-F238E27FC236}">
                <a16:creationId xmlns:a16="http://schemas.microsoft.com/office/drawing/2014/main" id="{D30922B4-D6A3-14DC-EB8E-A42C2696280C}"/>
              </a:ext>
            </a:extLst>
          </p:cNvPr>
          <p:cNvSpPr>
            <a:spLocks noGrp="1"/>
          </p:cNvSpPr>
          <p:nvPr>
            <p:ph type="sldNum" sz="quarter" idx="12"/>
          </p:nvPr>
        </p:nvSpPr>
        <p:spPr/>
        <p:txBody>
          <a:bodyPr/>
          <a:lstStyle/>
          <a:p>
            <a:fld id="{F8AF966E-AF81-4FF7-9D4B-16F96BE3BDE8}" type="slidenum">
              <a:rPr lang="hr-HR" smtClean="0"/>
              <a:t>‹#›</a:t>
            </a:fld>
            <a:endParaRPr lang="hr-HR"/>
          </a:p>
        </p:txBody>
      </p:sp>
    </p:spTree>
    <p:extLst>
      <p:ext uri="{BB962C8B-B14F-4D97-AF65-F5344CB8AC3E}">
        <p14:creationId xmlns:p14="http://schemas.microsoft.com/office/powerpoint/2010/main" val="23963691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sadržaja">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FC7584EE-3C77-7439-ED5F-1C2A2C8D2284}"/>
              </a:ext>
            </a:extLst>
          </p:cNvPr>
          <p:cNvSpPr>
            <a:spLocks noGrp="1"/>
          </p:cNvSpPr>
          <p:nvPr>
            <p:ph type="title"/>
          </p:nvPr>
        </p:nvSpPr>
        <p:spPr/>
        <p:txBody>
          <a:bodyPr/>
          <a:lstStyle/>
          <a:p>
            <a:r>
              <a:rPr lang="hr-HR"/>
              <a:t>Kliknite da biste uredili stil naslova matrice</a:t>
            </a:r>
          </a:p>
        </p:txBody>
      </p:sp>
      <p:sp>
        <p:nvSpPr>
          <p:cNvPr id="3" name="Rezervirano mjesto sadržaja 2">
            <a:extLst>
              <a:ext uri="{FF2B5EF4-FFF2-40B4-BE49-F238E27FC236}">
                <a16:creationId xmlns:a16="http://schemas.microsoft.com/office/drawing/2014/main" id="{4F41D21F-88DA-A473-DE77-F36D7287A09A}"/>
              </a:ext>
            </a:extLst>
          </p:cNvPr>
          <p:cNvSpPr>
            <a:spLocks noGrp="1"/>
          </p:cNvSpPr>
          <p:nvPr>
            <p:ph sz="half" idx="1"/>
          </p:nvPr>
        </p:nvSpPr>
        <p:spPr>
          <a:xfrm>
            <a:off x="838200" y="1825625"/>
            <a:ext cx="5181600" cy="4351338"/>
          </a:xfrm>
        </p:spPr>
        <p:txBody>
          <a:bodyPr/>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p>
        </p:txBody>
      </p:sp>
      <p:sp>
        <p:nvSpPr>
          <p:cNvPr id="4" name="Rezervirano mjesto sadržaja 3">
            <a:extLst>
              <a:ext uri="{FF2B5EF4-FFF2-40B4-BE49-F238E27FC236}">
                <a16:creationId xmlns:a16="http://schemas.microsoft.com/office/drawing/2014/main" id="{9C3FE28F-4770-C186-6534-51A54F7DD07E}"/>
              </a:ext>
            </a:extLst>
          </p:cNvPr>
          <p:cNvSpPr>
            <a:spLocks noGrp="1"/>
          </p:cNvSpPr>
          <p:nvPr>
            <p:ph sz="half" idx="2"/>
          </p:nvPr>
        </p:nvSpPr>
        <p:spPr>
          <a:xfrm>
            <a:off x="6172200" y="1825625"/>
            <a:ext cx="5181600" cy="4351338"/>
          </a:xfrm>
        </p:spPr>
        <p:txBody>
          <a:bodyPr/>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p>
        </p:txBody>
      </p:sp>
      <p:sp>
        <p:nvSpPr>
          <p:cNvPr id="5" name="Rezervirano mjesto datuma 4">
            <a:extLst>
              <a:ext uri="{FF2B5EF4-FFF2-40B4-BE49-F238E27FC236}">
                <a16:creationId xmlns:a16="http://schemas.microsoft.com/office/drawing/2014/main" id="{E8B5F114-747F-2C93-5B3F-742A502CF121}"/>
              </a:ext>
            </a:extLst>
          </p:cNvPr>
          <p:cNvSpPr>
            <a:spLocks noGrp="1"/>
          </p:cNvSpPr>
          <p:nvPr>
            <p:ph type="dt" sz="half" idx="10"/>
          </p:nvPr>
        </p:nvSpPr>
        <p:spPr/>
        <p:txBody>
          <a:bodyPr/>
          <a:lstStyle/>
          <a:p>
            <a:fld id="{40C5D617-BAE9-4663-8DC2-E70B796EA381}" type="datetimeFigureOut">
              <a:rPr lang="hr-HR" smtClean="0"/>
              <a:t>24.10.2023.</a:t>
            </a:fld>
            <a:endParaRPr lang="hr-HR"/>
          </a:p>
        </p:txBody>
      </p:sp>
      <p:sp>
        <p:nvSpPr>
          <p:cNvPr id="6" name="Rezervirano mjesto podnožja 5">
            <a:extLst>
              <a:ext uri="{FF2B5EF4-FFF2-40B4-BE49-F238E27FC236}">
                <a16:creationId xmlns:a16="http://schemas.microsoft.com/office/drawing/2014/main" id="{EE0EB47A-8EB9-E5C7-078A-63B3D37FB2FE}"/>
              </a:ext>
            </a:extLst>
          </p:cNvPr>
          <p:cNvSpPr>
            <a:spLocks noGrp="1"/>
          </p:cNvSpPr>
          <p:nvPr>
            <p:ph type="ftr" sz="quarter" idx="11"/>
          </p:nvPr>
        </p:nvSpPr>
        <p:spPr/>
        <p:txBody>
          <a:bodyPr/>
          <a:lstStyle/>
          <a:p>
            <a:endParaRPr lang="hr-HR"/>
          </a:p>
        </p:txBody>
      </p:sp>
      <p:sp>
        <p:nvSpPr>
          <p:cNvPr id="7" name="Rezervirano mjesto broja slajda 6">
            <a:extLst>
              <a:ext uri="{FF2B5EF4-FFF2-40B4-BE49-F238E27FC236}">
                <a16:creationId xmlns:a16="http://schemas.microsoft.com/office/drawing/2014/main" id="{5860C4B7-6A40-D579-B0FE-19888F46A8C5}"/>
              </a:ext>
            </a:extLst>
          </p:cNvPr>
          <p:cNvSpPr>
            <a:spLocks noGrp="1"/>
          </p:cNvSpPr>
          <p:nvPr>
            <p:ph type="sldNum" sz="quarter" idx="12"/>
          </p:nvPr>
        </p:nvSpPr>
        <p:spPr/>
        <p:txBody>
          <a:bodyPr/>
          <a:lstStyle/>
          <a:p>
            <a:fld id="{F8AF966E-AF81-4FF7-9D4B-16F96BE3BDE8}" type="slidenum">
              <a:rPr lang="hr-HR" smtClean="0"/>
              <a:t>‹#›</a:t>
            </a:fld>
            <a:endParaRPr lang="hr-HR"/>
          </a:p>
        </p:txBody>
      </p:sp>
    </p:spTree>
    <p:extLst>
      <p:ext uri="{BB962C8B-B14F-4D97-AF65-F5344CB8AC3E}">
        <p14:creationId xmlns:p14="http://schemas.microsoft.com/office/powerpoint/2010/main" val="31920616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Usporedba">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5962D44A-F175-4335-60BE-80532C82AEA5}"/>
              </a:ext>
            </a:extLst>
          </p:cNvPr>
          <p:cNvSpPr>
            <a:spLocks noGrp="1"/>
          </p:cNvSpPr>
          <p:nvPr>
            <p:ph type="title"/>
          </p:nvPr>
        </p:nvSpPr>
        <p:spPr>
          <a:xfrm>
            <a:off x="839788" y="365125"/>
            <a:ext cx="10515600" cy="1325563"/>
          </a:xfrm>
        </p:spPr>
        <p:txBody>
          <a:bodyPr/>
          <a:lstStyle/>
          <a:p>
            <a:r>
              <a:rPr lang="hr-HR"/>
              <a:t>Kliknite da biste uredili stil naslova matrice</a:t>
            </a:r>
          </a:p>
        </p:txBody>
      </p:sp>
      <p:sp>
        <p:nvSpPr>
          <p:cNvPr id="3" name="Rezervirano mjesto teksta 2">
            <a:extLst>
              <a:ext uri="{FF2B5EF4-FFF2-40B4-BE49-F238E27FC236}">
                <a16:creationId xmlns:a16="http://schemas.microsoft.com/office/drawing/2014/main" id="{E8BE35F4-D6EF-735B-DE4F-136F86E0049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r-HR"/>
              <a:t>Kliknite da biste uredili matrice</a:t>
            </a:r>
          </a:p>
        </p:txBody>
      </p:sp>
      <p:sp>
        <p:nvSpPr>
          <p:cNvPr id="4" name="Rezervirano mjesto sadržaja 3">
            <a:extLst>
              <a:ext uri="{FF2B5EF4-FFF2-40B4-BE49-F238E27FC236}">
                <a16:creationId xmlns:a16="http://schemas.microsoft.com/office/drawing/2014/main" id="{7EB158DD-76B3-277D-D9B6-B9B49DE898EB}"/>
              </a:ext>
            </a:extLst>
          </p:cNvPr>
          <p:cNvSpPr>
            <a:spLocks noGrp="1"/>
          </p:cNvSpPr>
          <p:nvPr>
            <p:ph sz="half" idx="2"/>
          </p:nvPr>
        </p:nvSpPr>
        <p:spPr>
          <a:xfrm>
            <a:off x="839788" y="2505075"/>
            <a:ext cx="5157787" cy="3684588"/>
          </a:xfrm>
        </p:spPr>
        <p:txBody>
          <a:bodyPr/>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p>
        </p:txBody>
      </p:sp>
      <p:sp>
        <p:nvSpPr>
          <p:cNvPr id="5" name="Rezervirano mjesto teksta 4">
            <a:extLst>
              <a:ext uri="{FF2B5EF4-FFF2-40B4-BE49-F238E27FC236}">
                <a16:creationId xmlns:a16="http://schemas.microsoft.com/office/drawing/2014/main" id="{D95B2F4C-0FEC-EEC3-E2EC-3FE3FC9CCD3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r-HR"/>
              <a:t>Kliknite da biste uredili matrice</a:t>
            </a:r>
          </a:p>
        </p:txBody>
      </p:sp>
      <p:sp>
        <p:nvSpPr>
          <p:cNvPr id="6" name="Rezervirano mjesto sadržaja 5">
            <a:extLst>
              <a:ext uri="{FF2B5EF4-FFF2-40B4-BE49-F238E27FC236}">
                <a16:creationId xmlns:a16="http://schemas.microsoft.com/office/drawing/2014/main" id="{29632E58-2C8E-6433-A597-0A7EA8A19FA2}"/>
              </a:ext>
            </a:extLst>
          </p:cNvPr>
          <p:cNvSpPr>
            <a:spLocks noGrp="1"/>
          </p:cNvSpPr>
          <p:nvPr>
            <p:ph sz="quarter" idx="4"/>
          </p:nvPr>
        </p:nvSpPr>
        <p:spPr>
          <a:xfrm>
            <a:off x="6172200" y="2505075"/>
            <a:ext cx="5183188" cy="3684588"/>
          </a:xfrm>
        </p:spPr>
        <p:txBody>
          <a:bodyPr/>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p>
        </p:txBody>
      </p:sp>
      <p:sp>
        <p:nvSpPr>
          <p:cNvPr id="7" name="Rezervirano mjesto datuma 6">
            <a:extLst>
              <a:ext uri="{FF2B5EF4-FFF2-40B4-BE49-F238E27FC236}">
                <a16:creationId xmlns:a16="http://schemas.microsoft.com/office/drawing/2014/main" id="{A51C1818-C78B-4B6B-D970-BE8465464E28}"/>
              </a:ext>
            </a:extLst>
          </p:cNvPr>
          <p:cNvSpPr>
            <a:spLocks noGrp="1"/>
          </p:cNvSpPr>
          <p:nvPr>
            <p:ph type="dt" sz="half" idx="10"/>
          </p:nvPr>
        </p:nvSpPr>
        <p:spPr/>
        <p:txBody>
          <a:bodyPr/>
          <a:lstStyle/>
          <a:p>
            <a:fld id="{40C5D617-BAE9-4663-8DC2-E70B796EA381}" type="datetimeFigureOut">
              <a:rPr lang="hr-HR" smtClean="0"/>
              <a:t>24.10.2023.</a:t>
            </a:fld>
            <a:endParaRPr lang="hr-HR"/>
          </a:p>
        </p:txBody>
      </p:sp>
      <p:sp>
        <p:nvSpPr>
          <p:cNvPr id="8" name="Rezervirano mjesto podnožja 7">
            <a:extLst>
              <a:ext uri="{FF2B5EF4-FFF2-40B4-BE49-F238E27FC236}">
                <a16:creationId xmlns:a16="http://schemas.microsoft.com/office/drawing/2014/main" id="{DAD2BF58-F055-2F63-3FF3-7E07D5EF5AAB}"/>
              </a:ext>
            </a:extLst>
          </p:cNvPr>
          <p:cNvSpPr>
            <a:spLocks noGrp="1"/>
          </p:cNvSpPr>
          <p:nvPr>
            <p:ph type="ftr" sz="quarter" idx="11"/>
          </p:nvPr>
        </p:nvSpPr>
        <p:spPr/>
        <p:txBody>
          <a:bodyPr/>
          <a:lstStyle/>
          <a:p>
            <a:endParaRPr lang="hr-HR"/>
          </a:p>
        </p:txBody>
      </p:sp>
      <p:sp>
        <p:nvSpPr>
          <p:cNvPr id="9" name="Rezervirano mjesto broja slajda 8">
            <a:extLst>
              <a:ext uri="{FF2B5EF4-FFF2-40B4-BE49-F238E27FC236}">
                <a16:creationId xmlns:a16="http://schemas.microsoft.com/office/drawing/2014/main" id="{0BE97F01-A0DD-8A99-D299-C56E80686590}"/>
              </a:ext>
            </a:extLst>
          </p:cNvPr>
          <p:cNvSpPr>
            <a:spLocks noGrp="1"/>
          </p:cNvSpPr>
          <p:nvPr>
            <p:ph type="sldNum" sz="quarter" idx="12"/>
          </p:nvPr>
        </p:nvSpPr>
        <p:spPr/>
        <p:txBody>
          <a:bodyPr/>
          <a:lstStyle/>
          <a:p>
            <a:fld id="{F8AF966E-AF81-4FF7-9D4B-16F96BE3BDE8}" type="slidenum">
              <a:rPr lang="hr-HR" smtClean="0"/>
              <a:t>‹#›</a:t>
            </a:fld>
            <a:endParaRPr lang="hr-HR"/>
          </a:p>
        </p:txBody>
      </p:sp>
    </p:spTree>
    <p:extLst>
      <p:ext uri="{BB962C8B-B14F-4D97-AF65-F5344CB8AC3E}">
        <p14:creationId xmlns:p14="http://schemas.microsoft.com/office/powerpoint/2010/main" val="4830433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amo naslov">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E821FFFC-8877-BE51-7D8F-B9738CA6DAAC}"/>
              </a:ext>
            </a:extLst>
          </p:cNvPr>
          <p:cNvSpPr>
            <a:spLocks noGrp="1"/>
          </p:cNvSpPr>
          <p:nvPr>
            <p:ph type="title"/>
          </p:nvPr>
        </p:nvSpPr>
        <p:spPr/>
        <p:txBody>
          <a:bodyPr/>
          <a:lstStyle/>
          <a:p>
            <a:r>
              <a:rPr lang="hr-HR"/>
              <a:t>Kliknite da biste uredili stil naslova matrice</a:t>
            </a:r>
          </a:p>
        </p:txBody>
      </p:sp>
      <p:sp>
        <p:nvSpPr>
          <p:cNvPr id="3" name="Rezervirano mjesto datuma 2">
            <a:extLst>
              <a:ext uri="{FF2B5EF4-FFF2-40B4-BE49-F238E27FC236}">
                <a16:creationId xmlns:a16="http://schemas.microsoft.com/office/drawing/2014/main" id="{686EE91B-580B-25FC-B31C-6D3691EB28FD}"/>
              </a:ext>
            </a:extLst>
          </p:cNvPr>
          <p:cNvSpPr>
            <a:spLocks noGrp="1"/>
          </p:cNvSpPr>
          <p:nvPr>
            <p:ph type="dt" sz="half" idx="10"/>
          </p:nvPr>
        </p:nvSpPr>
        <p:spPr/>
        <p:txBody>
          <a:bodyPr/>
          <a:lstStyle/>
          <a:p>
            <a:fld id="{40C5D617-BAE9-4663-8DC2-E70B796EA381}" type="datetimeFigureOut">
              <a:rPr lang="hr-HR" smtClean="0"/>
              <a:t>24.10.2023.</a:t>
            </a:fld>
            <a:endParaRPr lang="hr-HR"/>
          </a:p>
        </p:txBody>
      </p:sp>
      <p:sp>
        <p:nvSpPr>
          <p:cNvPr id="4" name="Rezervirano mjesto podnožja 3">
            <a:extLst>
              <a:ext uri="{FF2B5EF4-FFF2-40B4-BE49-F238E27FC236}">
                <a16:creationId xmlns:a16="http://schemas.microsoft.com/office/drawing/2014/main" id="{36581CC4-6783-B0BF-60D0-31EB187A7ACD}"/>
              </a:ext>
            </a:extLst>
          </p:cNvPr>
          <p:cNvSpPr>
            <a:spLocks noGrp="1"/>
          </p:cNvSpPr>
          <p:nvPr>
            <p:ph type="ftr" sz="quarter" idx="11"/>
          </p:nvPr>
        </p:nvSpPr>
        <p:spPr/>
        <p:txBody>
          <a:bodyPr/>
          <a:lstStyle/>
          <a:p>
            <a:endParaRPr lang="hr-HR"/>
          </a:p>
        </p:txBody>
      </p:sp>
      <p:sp>
        <p:nvSpPr>
          <p:cNvPr id="5" name="Rezervirano mjesto broja slajda 4">
            <a:extLst>
              <a:ext uri="{FF2B5EF4-FFF2-40B4-BE49-F238E27FC236}">
                <a16:creationId xmlns:a16="http://schemas.microsoft.com/office/drawing/2014/main" id="{A0D8E08B-0EBE-0514-65DD-39BF0EC57E6A}"/>
              </a:ext>
            </a:extLst>
          </p:cNvPr>
          <p:cNvSpPr>
            <a:spLocks noGrp="1"/>
          </p:cNvSpPr>
          <p:nvPr>
            <p:ph type="sldNum" sz="quarter" idx="12"/>
          </p:nvPr>
        </p:nvSpPr>
        <p:spPr/>
        <p:txBody>
          <a:bodyPr/>
          <a:lstStyle/>
          <a:p>
            <a:fld id="{F8AF966E-AF81-4FF7-9D4B-16F96BE3BDE8}" type="slidenum">
              <a:rPr lang="hr-HR" smtClean="0"/>
              <a:t>‹#›</a:t>
            </a:fld>
            <a:endParaRPr lang="hr-HR"/>
          </a:p>
        </p:txBody>
      </p:sp>
    </p:spTree>
    <p:extLst>
      <p:ext uri="{BB962C8B-B14F-4D97-AF65-F5344CB8AC3E}">
        <p14:creationId xmlns:p14="http://schemas.microsoft.com/office/powerpoint/2010/main" val="23299612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azno">
    <p:spTree>
      <p:nvGrpSpPr>
        <p:cNvPr id="1" name=""/>
        <p:cNvGrpSpPr/>
        <p:nvPr/>
      </p:nvGrpSpPr>
      <p:grpSpPr>
        <a:xfrm>
          <a:off x="0" y="0"/>
          <a:ext cx="0" cy="0"/>
          <a:chOff x="0" y="0"/>
          <a:chExt cx="0" cy="0"/>
        </a:xfrm>
      </p:grpSpPr>
      <p:sp>
        <p:nvSpPr>
          <p:cNvPr id="2" name="Rezervirano mjesto datuma 1">
            <a:extLst>
              <a:ext uri="{FF2B5EF4-FFF2-40B4-BE49-F238E27FC236}">
                <a16:creationId xmlns:a16="http://schemas.microsoft.com/office/drawing/2014/main" id="{551FB97F-4829-4130-8658-4DFC450F00C3}"/>
              </a:ext>
            </a:extLst>
          </p:cNvPr>
          <p:cNvSpPr>
            <a:spLocks noGrp="1"/>
          </p:cNvSpPr>
          <p:nvPr>
            <p:ph type="dt" sz="half" idx="10"/>
          </p:nvPr>
        </p:nvSpPr>
        <p:spPr/>
        <p:txBody>
          <a:bodyPr/>
          <a:lstStyle/>
          <a:p>
            <a:fld id="{40C5D617-BAE9-4663-8DC2-E70B796EA381}" type="datetimeFigureOut">
              <a:rPr lang="hr-HR" smtClean="0"/>
              <a:t>24.10.2023.</a:t>
            </a:fld>
            <a:endParaRPr lang="hr-HR"/>
          </a:p>
        </p:txBody>
      </p:sp>
      <p:sp>
        <p:nvSpPr>
          <p:cNvPr id="3" name="Rezervirano mjesto podnožja 2">
            <a:extLst>
              <a:ext uri="{FF2B5EF4-FFF2-40B4-BE49-F238E27FC236}">
                <a16:creationId xmlns:a16="http://schemas.microsoft.com/office/drawing/2014/main" id="{C2AFC8D5-101C-278A-04EC-A93C9D0F702F}"/>
              </a:ext>
            </a:extLst>
          </p:cNvPr>
          <p:cNvSpPr>
            <a:spLocks noGrp="1"/>
          </p:cNvSpPr>
          <p:nvPr>
            <p:ph type="ftr" sz="quarter" idx="11"/>
          </p:nvPr>
        </p:nvSpPr>
        <p:spPr/>
        <p:txBody>
          <a:bodyPr/>
          <a:lstStyle/>
          <a:p>
            <a:endParaRPr lang="hr-HR"/>
          </a:p>
        </p:txBody>
      </p:sp>
      <p:sp>
        <p:nvSpPr>
          <p:cNvPr id="4" name="Rezervirano mjesto broja slajda 3">
            <a:extLst>
              <a:ext uri="{FF2B5EF4-FFF2-40B4-BE49-F238E27FC236}">
                <a16:creationId xmlns:a16="http://schemas.microsoft.com/office/drawing/2014/main" id="{64A11621-A82E-5878-6531-04537A7D0AAD}"/>
              </a:ext>
            </a:extLst>
          </p:cNvPr>
          <p:cNvSpPr>
            <a:spLocks noGrp="1"/>
          </p:cNvSpPr>
          <p:nvPr>
            <p:ph type="sldNum" sz="quarter" idx="12"/>
          </p:nvPr>
        </p:nvSpPr>
        <p:spPr/>
        <p:txBody>
          <a:bodyPr/>
          <a:lstStyle/>
          <a:p>
            <a:fld id="{F8AF966E-AF81-4FF7-9D4B-16F96BE3BDE8}" type="slidenum">
              <a:rPr lang="hr-HR" smtClean="0"/>
              <a:t>‹#›</a:t>
            </a:fld>
            <a:endParaRPr lang="hr-HR"/>
          </a:p>
        </p:txBody>
      </p:sp>
    </p:spTree>
    <p:extLst>
      <p:ext uri="{BB962C8B-B14F-4D97-AF65-F5344CB8AC3E}">
        <p14:creationId xmlns:p14="http://schemas.microsoft.com/office/powerpoint/2010/main" val="34809245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Sadržaj s opisom">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E9ABD0EF-602E-9135-6E9B-34D063989E8A}"/>
              </a:ext>
            </a:extLst>
          </p:cNvPr>
          <p:cNvSpPr>
            <a:spLocks noGrp="1"/>
          </p:cNvSpPr>
          <p:nvPr>
            <p:ph type="title"/>
          </p:nvPr>
        </p:nvSpPr>
        <p:spPr>
          <a:xfrm>
            <a:off x="839788" y="457200"/>
            <a:ext cx="3932237" cy="1600200"/>
          </a:xfrm>
        </p:spPr>
        <p:txBody>
          <a:bodyPr anchor="b"/>
          <a:lstStyle>
            <a:lvl1pPr>
              <a:defRPr sz="3200"/>
            </a:lvl1pPr>
          </a:lstStyle>
          <a:p>
            <a:r>
              <a:rPr lang="hr-HR"/>
              <a:t>Kliknite da biste uredili stil naslova matrice</a:t>
            </a:r>
          </a:p>
        </p:txBody>
      </p:sp>
      <p:sp>
        <p:nvSpPr>
          <p:cNvPr id="3" name="Rezervirano mjesto sadržaja 2">
            <a:extLst>
              <a:ext uri="{FF2B5EF4-FFF2-40B4-BE49-F238E27FC236}">
                <a16:creationId xmlns:a16="http://schemas.microsoft.com/office/drawing/2014/main" id="{BE61FC1E-172C-7597-E449-DC4AF33845E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p>
        </p:txBody>
      </p:sp>
      <p:sp>
        <p:nvSpPr>
          <p:cNvPr id="4" name="Rezervirano mjesto teksta 3">
            <a:extLst>
              <a:ext uri="{FF2B5EF4-FFF2-40B4-BE49-F238E27FC236}">
                <a16:creationId xmlns:a16="http://schemas.microsoft.com/office/drawing/2014/main" id="{71AF5E68-9AFC-DB83-9D51-E82DDBBC85C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r-HR"/>
              <a:t>Kliknite da biste uredili matrice</a:t>
            </a:r>
          </a:p>
        </p:txBody>
      </p:sp>
      <p:sp>
        <p:nvSpPr>
          <p:cNvPr id="5" name="Rezervirano mjesto datuma 4">
            <a:extLst>
              <a:ext uri="{FF2B5EF4-FFF2-40B4-BE49-F238E27FC236}">
                <a16:creationId xmlns:a16="http://schemas.microsoft.com/office/drawing/2014/main" id="{20B07AE9-5A4E-338F-B2CB-2917F6CC45A0}"/>
              </a:ext>
            </a:extLst>
          </p:cNvPr>
          <p:cNvSpPr>
            <a:spLocks noGrp="1"/>
          </p:cNvSpPr>
          <p:nvPr>
            <p:ph type="dt" sz="half" idx="10"/>
          </p:nvPr>
        </p:nvSpPr>
        <p:spPr/>
        <p:txBody>
          <a:bodyPr/>
          <a:lstStyle/>
          <a:p>
            <a:fld id="{40C5D617-BAE9-4663-8DC2-E70B796EA381}" type="datetimeFigureOut">
              <a:rPr lang="hr-HR" smtClean="0"/>
              <a:t>24.10.2023.</a:t>
            </a:fld>
            <a:endParaRPr lang="hr-HR"/>
          </a:p>
        </p:txBody>
      </p:sp>
      <p:sp>
        <p:nvSpPr>
          <p:cNvPr id="6" name="Rezervirano mjesto podnožja 5">
            <a:extLst>
              <a:ext uri="{FF2B5EF4-FFF2-40B4-BE49-F238E27FC236}">
                <a16:creationId xmlns:a16="http://schemas.microsoft.com/office/drawing/2014/main" id="{7D68BFDD-A3E2-D3D8-79C1-5777B73C7795}"/>
              </a:ext>
            </a:extLst>
          </p:cNvPr>
          <p:cNvSpPr>
            <a:spLocks noGrp="1"/>
          </p:cNvSpPr>
          <p:nvPr>
            <p:ph type="ftr" sz="quarter" idx="11"/>
          </p:nvPr>
        </p:nvSpPr>
        <p:spPr/>
        <p:txBody>
          <a:bodyPr/>
          <a:lstStyle/>
          <a:p>
            <a:endParaRPr lang="hr-HR"/>
          </a:p>
        </p:txBody>
      </p:sp>
      <p:sp>
        <p:nvSpPr>
          <p:cNvPr id="7" name="Rezervirano mjesto broja slajda 6">
            <a:extLst>
              <a:ext uri="{FF2B5EF4-FFF2-40B4-BE49-F238E27FC236}">
                <a16:creationId xmlns:a16="http://schemas.microsoft.com/office/drawing/2014/main" id="{9B57F840-441F-BFBD-C283-E0D82AFE5450}"/>
              </a:ext>
            </a:extLst>
          </p:cNvPr>
          <p:cNvSpPr>
            <a:spLocks noGrp="1"/>
          </p:cNvSpPr>
          <p:nvPr>
            <p:ph type="sldNum" sz="quarter" idx="12"/>
          </p:nvPr>
        </p:nvSpPr>
        <p:spPr/>
        <p:txBody>
          <a:bodyPr/>
          <a:lstStyle/>
          <a:p>
            <a:fld id="{F8AF966E-AF81-4FF7-9D4B-16F96BE3BDE8}" type="slidenum">
              <a:rPr lang="hr-HR" smtClean="0"/>
              <a:t>‹#›</a:t>
            </a:fld>
            <a:endParaRPr lang="hr-HR"/>
          </a:p>
        </p:txBody>
      </p:sp>
    </p:spTree>
    <p:extLst>
      <p:ext uri="{BB962C8B-B14F-4D97-AF65-F5344CB8AC3E}">
        <p14:creationId xmlns:p14="http://schemas.microsoft.com/office/powerpoint/2010/main" val="37102629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Slika s opisom">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CB0E5324-57B3-45D2-EDA4-B0A23E4757C6}"/>
              </a:ext>
            </a:extLst>
          </p:cNvPr>
          <p:cNvSpPr>
            <a:spLocks noGrp="1"/>
          </p:cNvSpPr>
          <p:nvPr>
            <p:ph type="title"/>
          </p:nvPr>
        </p:nvSpPr>
        <p:spPr>
          <a:xfrm>
            <a:off x="839788" y="457200"/>
            <a:ext cx="3932237" cy="1600200"/>
          </a:xfrm>
        </p:spPr>
        <p:txBody>
          <a:bodyPr anchor="b"/>
          <a:lstStyle>
            <a:lvl1pPr>
              <a:defRPr sz="3200"/>
            </a:lvl1pPr>
          </a:lstStyle>
          <a:p>
            <a:r>
              <a:rPr lang="hr-HR"/>
              <a:t>Kliknite da biste uredili stil naslova matrice</a:t>
            </a:r>
          </a:p>
        </p:txBody>
      </p:sp>
      <p:sp>
        <p:nvSpPr>
          <p:cNvPr id="3" name="Rezervirano mjesto slike 2">
            <a:extLst>
              <a:ext uri="{FF2B5EF4-FFF2-40B4-BE49-F238E27FC236}">
                <a16:creationId xmlns:a16="http://schemas.microsoft.com/office/drawing/2014/main" id="{FFDA11B0-E32D-80E1-5320-216D64A8412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r-HR"/>
          </a:p>
        </p:txBody>
      </p:sp>
      <p:sp>
        <p:nvSpPr>
          <p:cNvPr id="4" name="Rezervirano mjesto teksta 3">
            <a:extLst>
              <a:ext uri="{FF2B5EF4-FFF2-40B4-BE49-F238E27FC236}">
                <a16:creationId xmlns:a16="http://schemas.microsoft.com/office/drawing/2014/main" id="{B30C839E-ECF1-4CC1-8E87-CA62FDE80A2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r-HR"/>
              <a:t>Kliknite da biste uredili matrice</a:t>
            </a:r>
          </a:p>
        </p:txBody>
      </p:sp>
      <p:sp>
        <p:nvSpPr>
          <p:cNvPr id="5" name="Rezervirano mjesto datuma 4">
            <a:extLst>
              <a:ext uri="{FF2B5EF4-FFF2-40B4-BE49-F238E27FC236}">
                <a16:creationId xmlns:a16="http://schemas.microsoft.com/office/drawing/2014/main" id="{F5B5249A-CD0C-3260-0D12-A089448E72DF}"/>
              </a:ext>
            </a:extLst>
          </p:cNvPr>
          <p:cNvSpPr>
            <a:spLocks noGrp="1"/>
          </p:cNvSpPr>
          <p:nvPr>
            <p:ph type="dt" sz="half" idx="10"/>
          </p:nvPr>
        </p:nvSpPr>
        <p:spPr/>
        <p:txBody>
          <a:bodyPr/>
          <a:lstStyle/>
          <a:p>
            <a:fld id="{40C5D617-BAE9-4663-8DC2-E70B796EA381}" type="datetimeFigureOut">
              <a:rPr lang="hr-HR" smtClean="0"/>
              <a:t>24.10.2023.</a:t>
            </a:fld>
            <a:endParaRPr lang="hr-HR"/>
          </a:p>
        </p:txBody>
      </p:sp>
      <p:sp>
        <p:nvSpPr>
          <p:cNvPr id="6" name="Rezervirano mjesto podnožja 5">
            <a:extLst>
              <a:ext uri="{FF2B5EF4-FFF2-40B4-BE49-F238E27FC236}">
                <a16:creationId xmlns:a16="http://schemas.microsoft.com/office/drawing/2014/main" id="{E33B11CF-D380-356F-66F3-B12248CA3BAD}"/>
              </a:ext>
            </a:extLst>
          </p:cNvPr>
          <p:cNvSpPr>
            <a:spLocks noGrp="1"/>
          </p:cNvSpPr>
          <p:nvPr>
            <p:ph type="ftr" sz="quarter" idx="11"/>
          </p:nvPr>
        </p:nvSpPr>
        <p:spPr/>
        <p:txBody>
          <a:bodyPr/>
          <a:lstStyle/>
          <a:p>
            <a:endParaRPr lang="hr-HR"/>
          </a:p>
        </p:txBody>
      </p:sp>
      <p:sp>
        <p:nvSpPr>
          <p:cNvPr id="7" name="Rezervirano mjesto broja slajda 6">
            <a:extLst>
              <a:ext uri="{FF2B5EF4-FFF2-40B4-BE49-F238E27FC236}">
                <a16:creationId xmlns:a16="http://schemas.microsoft.com/office/drawing/2014/main" id="{DD3586B8-580D-3637-4B7F-34F81D465DB0}"/>
              </a:ext>
            </a:extLst>
          </p:cNvPr>
          <p:cNvSpPr>
            <a:spLocks noGrp="1"/>
          </p:cNvSpPr>
          <p:nvPr>
            <p:ph type="sldNum" sz="quarter" idx="12"/>
          </p:nvPr>
        </p:nvSpPr>
        <p:spPr/>
        <p:txBody>
          <a:bodyPr/>
          <a:lstStyle/>
          <a:p>
            <a:fld id="{F8AF966E-AF81-4FF7-9D4B-16F96BE3BDE8}" type="slidenum">
              <a:rPr lang="hr-HR" smtClean="0"/>
              <a:t>‹#›</a:t>
            </a:fld>
            <a:endParaRPr lang="hr-HR"/>
          </a:p>
        </p:txBody>
      </p:sp>
    </p:spTree>
    <p:extLst>
      <p:ext uri="{BB962C8B-B14F-4D97-AF65-F5344CB8AC3E}">
        <p14:creationId xmlns:p14="http://schemas.microsoft.com/office/powerpoint/2010/main" val="41330105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slov i okomiti tekst">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47CD89BC-2150-02C0-0ED5-EA9F72727BB7}"/>
              </a:ext>
            </a:extLst>
          </p:cNvPr>
          <p:cNvSpPr>
            <a:spLocks noGrp="1"/>
          </p:cNvSpPr>
          <p:nvPr>
            <p:ph type="title"/>
          </p:nvPr>
        </p:nvSpPr>
        <p:spPr/>
        <p:txBody>
          <a:bodyPr/>
          <a:lstStyle/>
          <a:p>
            <a:r>
              <a:rPr lang="hr-HR"/>
              <a:t>Kliknite da biste uredili stil naslova matrice</a:t>
            </a:r>
          </a:p>
        </p:txBody>
      </p:sp>
      <p:sp>
        <p:nvSpPr>
          <p:cNvPr id="3" name="Rezervirano mjesto okomitog teksta 2">
            <a:extLst>
              <a:ext uri="{FF2B5EF4-FFF2-40B4-BE49-F238E27FC236}">
                <a16:creationId xmlns:a16="http://schemas.microsoft.com/office/drawing/2014/main" id="{363F2A25-E2AE-4190-13D0-73B098894A11}"/>
              </a:ext>
            </a:extLst>
          </p:cNvPr>
          <p:cNvSpPr>
            <a:spLocks noGrp="1"/>
          </p:cNvSpPr>
          <p:nvPr>
            <p:ph type="body" orient="vert" idx="1"/>
          </p:nvPr>
        </p:nvSpPr>
        <p:spPr/>
        <p:txBody>
          <a:bodyPr vert="eaVert"/>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p>
        </p:txBody>
      </p:sp>
      <p:sp>
        <p:nvSpPr>
          <p:cNvPr id="4" name="Rezervirano mjesto datuma 3">
            <a:extLst>
              <a:ext uri="{FF2B5EF4-FFF2-40B4-BE49-F238E27FC236}">
                <a16:creationId xmlns:a16="http://schemas.microsoft.com/office/drawing/2014/main" id="{9F9A4116-DBE4-B061-1C15-6817B4FE0E41}"/>
              </a:ext>
            </a:extLst>
          </p:cNvPr>
          <p:cNvSpPr>
            <a:spLocks noGrp="1"/>
          </p:cNvSpPr>
          <p:nvPr>
            <p:ph type="dt" sz="half" idx="10"/>
          </p:nvPr>
        </p:nvSpPr>
        <p:spPr/>
        <p:txBody>
          <a:bodyPr/>
          <a:lstStyle/>
          <a:p>
            <a:fld id="{40C5D617-BAE9-4663-8DC2-E70B796EA381}" type="datetimeFigureOut">
              <a:rPr lang="hr-HR" smtClean="0"/>
              <a:t>24.10.2023.</a:t>
            </a:fld>
            <a:endParaRPr lang="hr-HR"/>
          </a:p>
        </p:txBody>
      </p:sp>
      <p:sp>
        <p:nvSpPr>
          <p:cNvPr id="5" name="Rezervirano mjesto podnožja 4">
            <a:extLst>
              <a:ext uri="{FF2B5EF4-FFF2-40B4-BE49-F238E27FC236}">
                <a16:creationId xmlns:a16="http://schemas.microsoft.com/office/drawing/2014/main" id="{9FD2ABD7-11E8-BD4D-0F8E-0AD1F3DBE44B}"/>
              </a:ext>
            </a:extLst>
          </p:cNvPr>
          <p:cNvSpPr>
            <a:spLocks noGrp="1"/>
          </p:cNvSpPr>
          <p:nvPr>
            <p:ph type="ftr" sz="quarter" idx="11"/>
          </p:nvPr>
        </p:nvSpPr>
        <p:spPr/>
        <p:txBody>
          <a:bodyPr/>
          <a:lstStyle/>
          <a:p>
            <a:endParaRPr lang="hr-HR"/>
          </a:p>
        </p:txBody>
      </p:sp>
      <p:sp>
        <p:nvSpPr>
          <p:cNvPr id="6" name="Rezervirano mjesto broja slajda 5">
            <a:extLst>
              <a:ext uri="{FF2B5EF4-FFF2-40B4-BE49-F238E27FC236}">
                <a16:creationId xmlns:a16="http://schemas.microsoft.com/office/drawing/2014/main" id="{C72DE203-35A9-3474-544C-B3F9D3C102C8}"/>
              </a:ext>
            </a:extLst>
          </p:cNvPr>
          <p:cNvSpPr>
            <a:spLocks noGrp="1"/>
          </p:cNvSpPr>
          <p:nvPr>
            <p:ph type="sldNum" sz="quarter" idx="12"/>
          </p:nvPr>
        </p:nvSpPr>
        <p:spPr/>
        <p:txBody>
          <a:bodyPr/>
          <a:lstStyle/>
          <a:p>
            <a:fld id="{F8AF966E-AF81-4FF7-9D4B-16F96BE3BDE8}" type="slidenum">
              <a:rPr lang="hr-HR" smtClean="0"/>
              <a:t>‹#›</a:t>
            </a:fld>
            <a:endParaRPr lang="hr-HR"/>
          </a:p>
        </p:txBody>
      </p:sp>
    </p:spTree>
    <p:extLst>
      <p:ext uri="{BB962C8B-B14F-4D97-AF65-F5344CB8AC3E}">
        <p14:creationId xmlns:p14="http://schemas.microsoft.com/office/powerpoint/2010/main" val="30619514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Okomiti naslov i tekst">
    <p:spTree>
      <p:nvGrpSpPr>
        <p:cNvPr id="1" name=""/>
        <p:cNvGrpSpPr/>
        <p:nvPr/>
      </p:nvGrpSpPr>
      <p:grpSpPr>
        <a:xfrm>
          <a:off x="0" y="0"/>
          <a:ext cx="0" cy="0"/>
          <a:chOff x="0" y="0"/>
          <a:chExt cx="0" cy="0"/>
        </a:xfrm>
      </p:grpSpPr>
      <p:sp>
        <p:nvSpPr>
          <p:cNvPr id="2" name="Okomiti naslov 1">
            <a:extLst>
              <a:ext uri="{FF2B5EF4-FFF2-40B4-BE49-F238E27FC236}">
                <a16:creationId xmlns:a16="http://schemas.microsoft.com/office/drawing/2014/main" id="{B40F2008-8530-66E9-FAE5-33951E358390}"/>
              </a:ext>
            </a:extLst>
          </p:cNvPr>
          <p:cNvSpPr>
            <a:spLocks noGrp="1"/>
          </p:cNvSpPr>
          <p:nvPr>
            <p:ph type="title" orient="vert"/>
          </p:nvPr>
        </p:nvSpPr>
        <p:spPr>
          <a:xfrm>
            <a:off x="8724900" y="365125"/>
            <a:ext cx="2628900" cy="5811838"/>
          </a:xfrm>
        </p:spPr>
        <p:txBody>
          <a:bodyPr vert="eaVert"/>
          <a:lstStyle/>
          <a:p>
            <a:r>
              <a:rPr lang="hr-HR"/>
              <a:t>Kliknite da biste uredili stil naslova matrice</a:t>
            </a:r>
          </a:p>
        </p:txBody>
      </p:sp>
      <p:sp>
        <p:nvSpPr>
          <p:cNvPr id="3" name="Rezervirano mjesto okomitog teksta 2">
            <a:extLst>
              <a:ext uri="{FF2B5EF4-FFF2-40B4-BE49-F238E27FC236}">
                <a16:creationId xmlns:a16="http://schemas.microsoft.com/office/drawing/2014/main" id="{13F36AF9-0657-3F88-A870-9558914C6F5E}"/>
              </a:ext>
            </a:extLst>
          </p:cNvPr>
          <p:cNvSpPr>
            <a:spLocks noGrp="1"/>
          </p:cNvSpPr>
          <p:nvPr>
            <p:ph type="body" orient="vert" idx="1"/>
          </p:nvPr>
        </p:nvSpPr>
        <p:spPr>
          <a:xfrm>
            <a:off x="838200" y="365125"/>
            <a:ext cx="7734300" cy="5811838"/>
          </a:xfrm>
        </p:spPr>
        <p:txBody>
          <a:bodyPr vert="eaVert"/>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p>
        </p:txBody>
      </p:sp>
      <p:sp>
        <p:nvSpPr>
          <p:cNvPr id="4" name="Rezervirano mjesto datuma 3">
            <a:extLst>
              <a:ext uri="{FF2B5EF4-FFF2-40B4-BE49-F238E27FC236}">
                <a16:creationId xmlns:a16="http://schemas.microsoft.com/office/drawing/2014/main" id="{BEA1798C-DEC7-F6E3-95B6-77928319C8F0}"/>
              </a:ext>
            </a:extLst>
          </p:cNvPr>
          <p:cNvSpPr>
            <a:spLocks noGrp="1"/>
          </p:cNvSpPr>
          <p:nvPr>
            <p:ph type="dt" sz="half" idx="10"/>
          </p:nvPr>
        </p:nvSpPr>
        <p:spPr/>
        <p:txBody>
          <a:bodyPr/>
          <a:lstStyle/>
          <a:p>
            <a:fld id="{40C5D617-BAE9-4663-8DC2-E70B796EA381}" type="datetimeFigureOut">
              <a:rPr lang="hr-HR" smtClean="0"/>
              <a:t>24.10.2023.</a:t>
            </a:fld>
            <a:endParaRPr lang="hr-HR"/>
          </a:p>
        </p:txBody>
      </p:sp>
      <p:sp>
        <p:nvSpPr>
          <p:cNvPr id="5" name="Rezervirano mjesto podnožja 4">
            <a:extLst>
              <a:ext uri="{FF2B5EF4-FFF2-40B4-BE49-F238E27FC236}">
                <a16:creationId xmlns:a16="http://schemas.microsoft.com/office/drawing/2014/main" id="{42023E82-97A6-769A-1584-6ABA4ACF7B1F}"/>
              </a:ext>
            </a:extLst>
          </p:cNvPr>
          <p:cNvSpPr>
            <a:spLocks noGrp="1"/>
          </p:cNvSpPr>
          <p:nvPr>
            <p:ph type="ftr" sz="quarter" idx="11"/>
          </p:nvPr>
        </p:nvSpPr>
        <p:spPr/>
        <p:txBody>
          <a:bodyPr/>
          <a:lstStyle/>
          <a:p>
            <a:endParaRPr lang="hr-HR"/>
          </a:p>
        </p:txBody>
      </p:sp>
      <p:sp>
        <p:nvSpPr>
          <p:cNvPr id="6" name="Rezervirano mjesto broja slajda 5">
            <a:extLst>
              <a:ext uri="{FF2B5EF4-FFF2-40B4-BE49-F238E27FC236}">
                <a16:creationId xmlns:a16="http://schemas.microsoft.com/office/drawing/2014/main" id="{E7E83240-5FAC-8527-F8AC-4FD054D57ECD}"/>
              </a:ext>
            </a:extLst>
          </p:cNvPr>
          <p:cNvSpPr>
            <a:spLocks noGrp="1"/>
          </p:cNvSpPr>
          <p:nvPr>
            <p:ph type="sldNum" sz="quarter" idx="12"/>
          </p:nvPr>
        </p:nvSpPr>
        <p:spPr/>
        <p:txBody>
          <a:bodyPr/>
          <a:lstStyle/>
          <a:p>
            <a:fld id="{F8AF966E-AF81-4FF7-9D4B-16F96BE3BDE8}" type="slidenum">
              <a:rPr lang="hr-HR" smtClean="0"/>
              <a:t>‹#›</a:t>
            </a:fld>
            <a:endParaRPr lang="hr-HR"/>
          </a:p>
        </p:txBody>
      </p:sp>
    </p:spTree>
    <p:extLst>
      <p:ext uri="{BB962C8B-B14F-4D97-AF65-F5344CB8AC3E}">
        <p14:creationId xmlns:p14="http://schemas.microsoft.com/office/powerpoint/2010/main" val="2985673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zervirano mjesto naslova 1">
            <a:extLst>
              <a:ext uri="{FF2B5EF4-FFF2-40B4-BE49-F238E27FC236}">
                <a16:creationId xmlns:a16="http://schemas.microsoft.com/office/drawing/2014/main" id="{6B277D51-F33C-60B6-8965-399663FF671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hr-HR"/>
              <a:t>Kliknite da biste uredili stil naslova matrice</a:t>
            </a:r>
          </a:p>
        </p:txBody>
      </p:sp>
      <p:sp>
        <p:nvSpPr>
          <p:cNvPr id="3" name="Rezervirano mjesto teksta 2">
            <a:extLst>
              <a:ext uri="{FF2B5EF4-FFF2-40B4-BE49-F238E27FC236}">
                <a16:creationId xmlns:a16="http://schemas.microsoft.com/office/drawing/2014/main" id="{827AAD74-FED4-9301-27EF-4294C1267D0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p>
        </p:txBody>
      </p:sp>
      <p:sp>
        <p:nvSpPr>
          <p:cNvPr id="4" name="Rezervirano mjesto datuma 3">
            <a:extLst>
              <a:ext uri="{FF2B5EF4-FFF2-40B4-BE49-F238E27FC236}">
                <a16:creationId xmlns:a16="http://schemas.microsoft.com/office/drawing/2014/main" id="{D23FE013-7F6C-9542-106E-A80A668F347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C5D617-BAE9-4663-8DC2-E70B796EA381}" type="datetimeFigureOut">
              <a:rPr lang="hr-HR" smtClean="0"/>
              <a:t>24.10.2023.</a:t>
            </a:fld>
            <a:endParaRPr lang="hr-HR"/>
          </a:p>
        </p:txBody>
      </p:sp>
      <p:sp>
        <p:nvSpPr>
          <p:cNvPr id="5" name="Rezervirano mjesto podnožja 4">
            <a:extLst>
              <a:ext uri="{FF2B5EF4-FFF2-40B4-BE49-F238E27FC236}">
                <a16:creationId xmlns:a16="http://schemas.microsoft.com/office/drawing/2014/main" id="{41701565-AC82-89C0-052A-AC480C75059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hr-HR"/>
          </a:p>
        </p:txBody>
      </p:sp>
      <p:sp>
        <p:nvSpPr>
          <p:cNvPr id="6" name="Rezervirano mjesto broja slajda 5">
            <a:extLst>
              <a:ext uri="{FF2B5EF4-FFF2-40B4-BE49-F238E27FC236}">
                <a16:creationId xmlns:a16="http://schemas.microsoft.com/office/drawing/2014/main" id="{3F10ED6E-CBAF-E513-2F41-5ABFC9D89B0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8AF966E-AF81-4FF7-9D4B-16F96BE3BDE8}" type="slidenum">
              <a:rPr lang="hr-HR" smtClean="0"/>
              <a:t>‹#›</a:t>
            </a:fld>
            <a:endParaRPr lang="hr-HR"/>
          </a:p>
        </p:txBody>
      </p:sp>
    </p:spTree>
    <p:extLst>
      <p:ext uri="{BB962C8B-B14F-4D97-AF65-F5344CB8AC3E}">
        <p14:creationId xmlns:p14="http://schemas.microsoft.com/office/powerpoint/2010/main" val="34142673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r-Lat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solr.ffzg.hr/philo4/croala0/query?report=concordance&amp;method=proxy&amp;q=helena&amp;start=0&amp;end=0"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hyperlink" Target="https://www.tvornicazdravehrane.com/zdravi-kutak/pasiflora-opustanje-i-nesanicu-upotreba-doziranje-nuspojave-69204/"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hyperlink" Target="https://www.ljekovitapriroda.com/caj-od-jabuka-i-cimeta-predstavlja-pravu-riznicu-antioksidansa/"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8" Type="http://schemas.openxmlformats.org/officeDocument/2006/relationships/hyperlink" Target="https://www.plivazdravlje.hr/" TargetMode="External"/><Relationship Id="rId3" Type="http://schemas.openxmlformats.org/officeDocument/2006/relationships/hyperlink" Target="https://www.agroklub.com/" TargetMode="External"/><Relationship Id="rId7" Type="http://schemas.openxmlformats.org/officeDocument/2006/relationships/hyperlink" Target="https://www.plantea.com.hr/" TargetMode="External"/><Relationship Id="rId12" Type="http://schemas.openxmlformats.org/officeDocument/2006/relationships/hyperlink" Target="https://zastita-prirode.hr/" TargetMode="External"/><Relationship Id="rId2" Type="http://schemas.openxmlformats.org/officeDocument/2006/relationships/hyperlink" Target="https://www.adiva.hr/nutricionizam/ljekovito-bilje/" TargetMode="External"/><Relationship Id="rId1" Type="http://schemas.openxmlformats.org/officeDocument/2006/relationships/slideLayout" Target="../slideLayouts/slideLayout2.xml"/><Relationship Id="rId6" Type="http://schemas.openxmlformats.org/officeDocument/2006/relationships/hyperlink" Target="https://www.plantagea.hr/" TargetMode="External"/><Relationship Id="rId11" Type="http://schemas.openxmlformats.org/officeDocument/2006/relationships/hyperlink" Target="https://www.vrtlarica.hr/" TargetMode="External"/><Relationship Id="rId5" Type="http://schemas.openxmlformats.org/officeDocument/2006/relationships/hyperlink" Target="https://www.enciklopedija.hr/" TargetMode="External"/><Relationship Id="rId10" Type="http://schemas.openxmlformats.org/officeDocument/2006/relationships/hyperlink" Target="https://www.vasezdravlje.com/" TargetMode="External"/><Relationship Id="rId4" Type="http://schemas.openxmlformats.org/officeDocument/2006/relationships/hyperlink" Target="https://dictionary.cambridge.org/" TargetMode="External"/><Relationship Id="rId9" Type="http://schemas.openxmlformats.org/officeDocument/2006/relationships/hyperlink" Target="https://repozitorij.agr.unizg.hr/" TargetMode="External"/></Relationships>
</file>

<file path=ppt/slides/_rels/slide34.xml.rels><?xml version="1.0" encoding="UTF-8" standalone="yes"?>
<Relationships xmlns="http://schemas.openxmlformats.org/package/2006/relationships"><Relationship Id="rId3" Type="http://schemas.openxmlformats.org/officeDocument/2006/relationships/hyperlink" Target="https://www.ljekovitapriroda.com/caj-od-jabuka-i-cimeta-predstavlja-pravu-riznicu-antioksidansa/" TargetMode="External"/><Relationship Id="rId2" Type="http://schemas.openxmlformats.org/officeDocument/2006/relationships/hyperlink" Target="https://www.tvornicazdravehrane.com/zdravi-kutak/pasiflora-opustanje-i-nesanicu-upotreba-doziranje-nuspojave-69204/" TargetMode="External"/><Relationship Id="rId1" Type="http://schemas.openxmlformats.org/officeDocument/2006/relationships/slideLayout" Target="../slideLayouts/slideLayout2.xml"/><Relationship Id="rId5" Type="http://schemas.openxmlformats.org/officeDocument/2006/relationships/hyperlink" Target="http://solr.ffzg.hr/philo4/croala0/query?report=concordance&amp;method=proxy&amp;q=helena&amp;start=0&amp;end=0" TargetMode="External"/><Relationship Id="rId4" Type="http://schemas.openxmlformats.org/officeDocument/2006/relationships/hyperlink" Target="https://povijest.hr/nadanasnjidan/pronaden-sarkofag-hrvatske-kraljice-jelene-slavne-1898/"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0" name="Rectangle 56">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Naslov 1">
            <a:extLst>
              <a:ext uri="{FF2B5EF4-FFF2-40B4-BE49-F238E27FC236}">
                <a16:creationId xmlns:a16="http://schemas.microsoft.com/office/drawing/2014/main" id="{28A8EDB0-3678-67F6-7D3C-373AE05699E5}"/>
              </a:ext>
            </a:extLst>
          </p:cNvPr>
          <p:cNvSpPr>
            <a:spLocks noGrp="1"/>
          </p:cNvSpPr>
          <p:nvPr>
            <p:ph type="ctrTitle"/>
          </p:nvPr>
        </p:nvSpPr>
        <p:spPr>
          <a:xfrm>
            <a:off x="823442" y="921715"/>
            <a:ext cx="5163022" cy="2635993"/>
          </a:xfrm>
        </p:spPr>
        <p:txBody>
          <a:bodyPr anchor="b">
            <a:normAutofit/>
          </a:bodyPr>
          <a:lstStyle/>
          <a:p>
            <a:pPr algn="l"/>
            <a:r>
              <a:rPr lang="hr-HR" sz="4800" dirty="0">
                <a:latin typeface="Times New Roman" panose="02020603050405020304" pitchFamily="18" charset="0"/>
                <a:cs typeface="Times New Roman" panose="02020603050405020304" pitchFamily="18" charset="0"/>
              </a:rPr>
              <a:t>PRIGODNA NASTAVA</a:t>
            </a:r>
          </a:p>
        </p:txBody>
      </p:sp>
      <p:sp>
        <p:nvSpPr>
          <p:cNvPr id="71" name="Rectangle 58">
            <a:extLst>
              <a:ext uri="{FF2B5EF4-FFF2-40B4-BE49-F238E27FC236}">
                <a16:creationId xmlns:a16="http://schemas.microsoft.com/office/drawing/2014/main" id="{BC05CA36-AD6A-4ABF-9A05-52E5A143D2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4022214"/>
            <a:ext cx="12192000" cy="2835786"/>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ectangle 60">
            <a:extLst>
              <a:ext uri="{FF2B5EF4-FFF2-40B4-BE49-F238E27FC236}">
                <a16:creationId xmlns:a16="http://schemas.microsoft.com/office/drawing/2014/main" id="{D4331EE8-85A4-4588-8D9E-70E534D477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4022220"/>
            <a:ext cx="8153398" cy="2835780"/>
          </a:xfrm>
          <a:prstGeom prst="rect">
            <a:avLst/>
          </a:prstGeom>
          <a:gradFill>
            <a:gsLst>
              <a:gs pos="0">
                <a:srgbClr val="000000">
                  <a:alpha val="63000"/>
                </a:srgbClr>
              </a:gs>
              <a:gs pos="100000">
                <a:schemeClr val="accent1">
                  <a:lumMod val="7500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62">
            <a:extLst>
              <a:ext uri="{FF2B5EF4-FFF2-40B4-BE49-F238E27FC236}">
                <a16:creationId xmlns:a16="http://schemas.microsoft.com/office/drawing/2014/main" id="{49D6C862-61CC-4B46-8080-96583D653B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4022219"/>
            <a:ext cx="12253472" cy="2835781"/>
          </a:xfrm>
          <a:prstGeom prst="rect">
            <a:avLst/>
          </a:prstGeom>
          <a:gradFill>
            <a:gsLst>
              <a:gs pos="39000">
                <a:schemeClr val="accent1">
                  <a:lumMod val="50000"/>
                  <a:alpha val="0"/>
                </a:schemeClr>
              </a:gs>
              <a:gs pos="100000">
                <a:srgbClr val="000000">
                  <a:alpha val="72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Podnaslov 2">
            <a:extLst>
              <a:ext uri="{FF2B5EF4-FFF2-40B4-BE49-F238E27FC236}">
                <a16:creationId xmlns:a16="http://schemas.microsoft.com/office/drawing/2014/main" id="{85C4873C-3165-6192-BFAB-D5FCD13E6E34}"/>
              </a:ext>
            </a:extLst>
          </p:cNvPr>
          <p:cNvSpPr>
            <a:spLocks noGrp="1"/>
          </p:cNvSpPr>
          <p:nvPr>
            <p:ph type="subTitle" idx="1"/>
          </p:nvPr>
        </p:nvSpPr>
        <p:spPr>
          <a:xfrm>
            <a:off x="823442" y="4541263"/>
            <a:ext cx="4662957" cy="1395022"/>
          </a:xfrm>
        </p:spPr>
        <p:txBody>
          <a:bodyPr anchor="t">
            <a:normAutofit/>
          </a:bodyPr>
          <a:lstStyle/>
          <a:p>
            <a:pPr algn="l"/>
            <a:r>
              <a:rPr lang="hr-HR" dirty="0">
                <a:solidFill>
                  <a:srgbClr val="FFFFFF"/>
                </a:solidFill>
                <a:latin typeface="Times New Roman" panose="02020603050405020304" pitchFamily="18" charset="0"/>
                <a:cs typeface="Times New Roman" panose="02020603050405020304" pitchFamily="18" charset="0"/>
              </a:rPr>
              <a:t>Ružica Jauk, prof.</a:t>
            </a:r>
          </a:p>
          <a:p>
            <a:pPr algn="l"/>
            <a:r>
              <a:rPr lang="hr-HR" dirty="0">
                <a:solidFill>
                  <a:srgbClr val="FFFFFF"/>
                </a:solidFill>
                <a:latin typeface="Times New Roman" panose="02020603050405020304" pitchFamily="18" charset="0"/>
                <a:cs typeface="Times New Roman" panose="02020603050405020304" pitchFamily="18" charset="0"/>
              </a:rPr>
              <a:t>MŽSV profesora klasičnih jezika</a:t>
            </a:r>
          </a:p>
          <a:p>
            <a:pPr algn="l"/>
            <a:r>
              <a:rPr lang="hr-HR" dirty="0">
                <a:solidFill>
                  <a:srgbClr val="FFFFFF"/>
                </a:solidFill>
                <a:latin typeface="Times New Roman" panose="02020603050405020304" pitchFamily="18" charset="0"/>
                <a:cs typeface="Times New Roman" panose="02020603050405020304" pitchFamily="18" charset="0"/>
              </a:rPr>
              <a:t>Rijeka, 24. listopad 2023.</a:t>
            </a:r>
          </a:p>
        </p:txBody>
      </p:sp>
      <p:pic>
        <p:nvPicPr>
          <p:cNvPr id="37" name="Picture 4">
            <a:extLst>
              <a:ext uri="{FF2B5EF4-FFF2-40B4-BE49-F238E27FC236}">
                <a16:creationId xmlns:a16="http://schemas.microsoft.com/office/drawing/2014/main" id="{EFF92B7D-5D4B-F293-4830-D165C7A8B203}"/>
              </a:ext>
            </a:extLst>
          </p:cNvPr>
          <p:cNvPicPr>
            <a:picLocks noChangeAspect="1"/>
          </p:cNvPicPr>
          <p:nvPr/>
        </p:nvPicPr>
        <p:blipFill rotWithShape="1">
          <a:blip r:embed="rId2"/>
          <a:srcRect t="31611"/>
          <a:stretch/>
        </p:blipFill>
        <p:spPr>
          <a:xfrm>
            <a:off x="6573907" y="1787901"/>
            <a:ext cx="5163022" cy="2904198"/>
          </a:xfrm>
          <a:prstGeom prst="rect">
            <a:avLst/>
          </a:prstGeom>
        </p:spPr>
      </p:pic>
      <p:sp>
        <p:nvSpPr>
          <p:cNvPr id="74" name="Rectangle 64">
            <a:extLst>
              <a:ext uri="{FF2B5EF4-FFF2-40B4-BE49-F238E27FC236}">
                <a16:creationId xmlns:a16="http://schemas.microsoft.com/office/drawing/2014/main" id="{E37EECFC-A684-4391-AE85-4CDAF5565F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6400797"/>
            <a:ext cx="12191998" cy="457203"/>
          </a:xfrm>
          <a:prstGeom prst="rect">
            <a:avLst/>
          </a:prstGeom>
          <a:gradFill>
            <a:gsLst>
              <a:gs pos="0">
                <a:srgbClr val="000000">
                  <a:alpha val="43000"/>
                </a:srgbClr>
              </a:gs>
              <a:gs pos="79000">
                <a:schemeClr val="accent1">
                  <a:lumMod val="75000"/>
                  <a:alpha val="22000"/>
                </a:schemeClr>
              </a:gs>
            </a:gsLst>
            <a:lin ang="21594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825778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3346177D-ADC4-4968-B747-5CFCD390B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Naslov 1">
            <a:extLst>
              <a:ext uri="{FF2B5EF4-FFF2-40B4-BE49-F238E27FC236}">
                <a16:creationId xmlns:a16="http://schemas.microsoft.com/office/drawing/2014/main" id="{22C142CC-A6B5-1780-1091-2ECC0F571D59}"/>
              </a:ext>
            </a:extLst>
          </p:cNvPr>
          <p:cNvSpPr>
            <a:spLocks noGrp="1"/>
          </p:cNvSpPr>
          <p:nvPr>
            <p:ph type="title"/>
          </p:nvPr>
        </p:nvSpPr>
        <p:spPr>
          <a:xfrm>
            <a:off x="5596501" y="501594"/>
            <a:ext cx="5754896" cy="1655483"/>
          </a:xfrm>
        </p:spPr>
        <p:txBody>
          <a:bodyPr anchor="b">
            <a:normAutofit/>
          </a:bodyPr>
          <a:lstStyle/>
          <a:p>
            <a:endParaRPr lang="hr-HR" sz="4000"/>
          </a:p>
        </p:txBody>
      </p:sp>
      <p:pic>
        <p:nvPicPr>
          <p:cNvPr id="18" name="Picture 4" descr="Metal tic-tac-toe game pieces">
            <a:extLst>
              <a:ext uri="{FF2B5EF4-FFF2-40B4-BE49-F238E27FC236}">
                <a16:creationId xmlns:a16="http://schemas.microsoft.com/office/drawing/2014/main" id="{B52CD230-81D4-94F7-FB6E-8D74F60BAFC3}"/>
              </a:ext>
            </a:extLst>
          </p:cNvPr>
          <p:cNvPicPr>
            <a:picLocks noChangeAspect="1"/>
          </p:cNvPicPr>
          <p:nvPr/>
        </p:nvPicPr>
        <p:blipFill rotWithShape="1">
          <a:blip r:embed="rId2"/>
          <a:srcRect l="9710" r="23279" b="3"/>
          <a:stretch/>
        </p:blipFill>
        <p:spPr>
          <a:xfrm>
            <a:off x="1068130" y="1028701"/>
            <a:ext cx="3876165" cy="4338170"/>
          </a:xfrm>
          <a:prstGeom prst="rect">
            <a:avLst/>
          </a:prstGeom>
        </p:spPr>
      </p:pic>
      <p:sp>
        <p:nvSpPr>
          <p:cNvPr id="3" name="Rezervirano mjesto sadržaja 2">
            <a:extLst>
              <a:ext uri="{FF2B5EF4-FFF2-40B4-BE49-F238E27FC236}">
                <a16:creationId xmlns:a16="http://schemas.microsoft.com/office/drawing/2014/main" id="{B47D87A2-E010-8939-5BA5-032DE8C9B983}"/>
              </a:ext>
            </a:extLst>
          </p:cNvPr>
          <p:cNvSpPr>
            <a:spLocks noGrp="1"/>
          </p:cNvSpPr>
          <p:nvPr>
            <p:ph idx="1"/>
          </p:nvPr>
        </p:nvSpPr>
        <p:spPr>
          <a:xfrm>
            <a:off x="5596502" y="2405894"/>
            <a:ext cx="5754896" cy="3014765"/>
          </a:xfrm>
        </p:spPr>
        <p:txBody>
          <a:bodyPr anchor="t">
            <a:normAutofit lnSpcReduction="10000"/>
          </a:bodyPr>
          <a:lstStyle/>
          <a:p>
            <a:r>
              <a:rPr lang="hr-HR" sz="2000" dirty="0"/>
              <a:t> </a:t>
            </a:r>
            <a:r>
              <a:rPr lang="hr-HR" sz="2400" dirty="0"/>
              <a:t>„</a:t>
            </a:r>
            <a:r>
              <a:rPr lang="hr-HR" sz="2400" dirty="0">
                <a:latin typeface="Times New Roman" panose="02020603050405020304" pitchFamily="18" charset="0"/>
                <a:cs typeface="Times New Roman" panose="02020603050405020304" pitchFamily="18" charset="0"/>
              </a:rPr>
              <a:t>Prigodna nastava je didaktički biser neprolaznog odgojnog sjaja, trenutak kada se napušta propisani kurikulum da bi se nastavi dala ona iskra, kratki poticaj, snažni motiv za kratko podsjećanje na temu što bi možda promakla u redovnoj nastavi ili uopće nije predviđena programom.”</a:t>
            </a:r>
          </a:p>
          <a:p>
            <a:endParaRPr lang="hr-HR" sz="2000" dirty="0">
              <a:latin typeface="Times New Roman" panose="02020603050405020304" pitchFamily="18" charset="0"/>
              <a:cs typeface="Times New Roman" panose="02020603050405020304" pitchFamily="18" charset="0"/>
            </a:endParaRPr>
          </a:p>
          <a:p>
            <a:r>
              <a:rPr lang="hr-HR" sz="2000" dirty="0">
                <a:latin typeface="Times New Roman" panose="02020603050405020304" pitchFamily="18" charset="0"/>
                <a:cs typeface="Times New Roman" panose="02020603050405020304" pitchFamily="18" charset="0"/>
              </a:rPr>
              <a:t>Znamen: NS 2022./23.</a:t>
            </a:r>
          </a:p>
          <a:p>
            <a:endParaRPr lang="hr-HR" sz="2000" dirty="0">
              <a:latin typeface="Times New Roman" panose="02020603050405020304" pitchFamily="18" charset="0"/>
              <a:cs typeface="Times New Roman" panose="02020603050405020304" pitchFamily="18" charset="0"/>
            </a:endParaRPr>
          </a:p>
          <a:p>
            <a:endParaRPr lang="hr-HR" sz="2000" dirty="0"/>
          </a:p>
        </p:txBody>
      </p:sp>
      <p:sp>
        <p:nvSpPr>
          <p:cNvPr id="27" name="Rectangle 26">
            <a:extLst>
              <a:ext uri="{FF2B5EF4-FFF2-40B4-BE49-F238E27FC236}">
                <a16:creationId xmlns:a16="http://schemas.microsoft.com/office/drawing/2014/main" id="{0844A943-BF79-4FEA-ABB1-3BD54D2366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6437CC72-F4A8-4DC3-AFAB-D22C482C81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63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633711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fill">
            <a:extLst>
              <a:ext uri="{FF2B5EF4-FFF2-40B4-BE49-F238E27FC236}">
                <a16:creationId xmlns:a16="http://schemas.microsoft.com/office/drawing/2014/main" id="{CB49665F-0298-4449-8D2D-209989CB9E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Color 2">
            <a:extLst>
              <a:ext uri="{FF2B5EF4-FFF2-40B4-BE49-F238E27FC236}">
                <a16:creationId xmlns:a16="http://schemas.microsoft.com/office/drawing/2014/main" id="{A71EEC14-174A-46FA-B046-4747504571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3" name="Group 12">
            <a:extLst>
              <a:ext uri="{FF2B5EF4-FFF2-40B4-BE49-F238E27FC236}">
                <a16:creationId xmlns:a16="http://schemas.microsoft.com/office/drawing/2014/main" id="{EEB6CB95-E653-4C6C-AE51-62FD848E8D5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89" y="-2"/>
            <a:ext cx="3468234" cy="6858000"/>
            <a:chOff x="651279" y="598259"/>
            <a:chExt cx="10889442" cy="5680742"/>
          </a:xfrm>
        </p:grpSpPr>
        <p:sp>
          <p:nvSpPr>
            <p:cNvPr id="14" name="Color">
              <a:extLst>
                <a:ext uri="{FF2B5EF4-FFF2-40B4-BE49-F238E27FC236}">
                  <a16:creationId xmlns:a16="http://schemas.microsoft.com/office/drawing/2014/main" id="{BDD3CB8E-ABA7-4F37-BB2C-64FFD19813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Color">
              <a:extLst>
                <a:ext uri="{FF2B5EF4-FFF2-40B4-BE49-F238E27FC236}">
                  <a16:creationId xmlns:a16="http://schemas.microsoft.com/office/drawing/2014/main" id="{C2CA788A-B2FD-494C-BED0-83E31F6DFF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7" name="Group 16">
            <a:extLst>
              <a:ext uri="{FF2B5EF4-FFF2-40B4-BE49-F238E27FC236}">
                <a16:creationId xmlns:a16="http://schemas.microsoft.com/office/drawing/2014/main" id="{43F5E015-E085-4624-B431-B424144486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24" y="0"/>
            <a:ext cx="12188952" cy="6858000"/>
            <a:chOff x="0" y="0"/>
            <a:chExt cx="12188952" cy="6858000"/>
          </a:xfrm>
        </p:grpSpPr>
        <p:sp>
          <p:nvSpPr>
            <p:cNvPr id="18" name="Freeform: Shape 17">
              <a:extLst>
                <a:ext uri="{FF2B5EF4-FFF2-40B4-BE49-F238E27FC236}">
                  <a16:creationId xmlns:a16="http://schemas.microsoft.com/office/drawing/2014/main" id="{4DDB60AE-8B9C-4BA0-93DC-F8C9EBF6D8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9" name="Freeform: Shape 18">
              <a:extLst>
                <a:ext uri="{FF2B5EF4-FFF2-40B4-BE49-F238E27FC236}">
                  <a16:creationId xmlns:a16="http://schemas.microsoft.com/office/drawing/2014/main" id="{9F247760-BE07-41A2-969E-570081E65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0" name="Freeform: Shape 19">
              <a:extLst>
                <a:ext uri="{FF2B5EF4-FFF2-40B4-BE49-F238E27FC236}">
                  <a16:creationId xmlns:a16="http://schemas.microsoft.com/office/drawing/2014/main" id="{57A70BD2-76FC-4BDD-9E64-3B93D5EF36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1" name="Freeform: Shape 20">
              <a:extLst>
                <a:ext uri="{FF2B5EF4-FFF2-40B4-BE49-F238E27FC236}">
                  <a16:creationId xmlns:a16="http://schemas.microsoft.com/office/drawing/2014/main" id="{AADD9643-5489-42CB-9762-FBAC2AAE9F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2" name="Freeform: Shape 21">
              <a:extLst>
                <a:ext uri="{FF2B5EF4-FFF2-40B4-BE49-F238E27FC236}">
                  <a16:creationId xmlns:a16="http://schemas.microsoft.com/office/drawing/2014/main" id="{09A2C16E-2745-4E3D-BECC-D66755221E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3" name="Freeform: Shape 22">
              <a:extLst>
                <a:ext uri="{FF2B5EF4-FFF2-40B4-BE49-F238E27FC236}">
                  <a16:creationId xmlns:a16="http://schemas.microsoft.com/office/drawing/2014/main" id="{52E5A063-571D-4461-9869-B3E93F6E69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4" name="Freeform: Shape 23">
              <a:extLst>
                <a:ext uri="{FF2B5EF4-FFF2-40B4-BE49-F238E27FC236}">
                  <a16:creationId xmlns:a16="http://schemas.microsoft.com/office/drawing/2014/main" id="{366019AD-E33B-4DBF-BAD3-AE36116031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
        <p:nvSpPr>
          <p:cNvPr id="2" name="Naslov 1">
            <a:extLst>
              <a:ext uri="{FF2B5EF4-FFF2-40B4-BE49-F238E27FC236}">
                <a16:creationId xmlns:a16="http://schemas.microsoft.com/office/drawing/2014/main" id="{1BA4E8CF-9B43-4981-3589-1F8602B2C482}"/>
              </a:ext>
            </a:extLst>
          </p:cNvPr>
          <p:cNvSpPr>
            <a:spLocks noGrp="1"/>
          </p:cNvSpPr>
          <p:nvPr>
            <p:ph type="title"/>
          </p:nvPr>
        </p:nvSpPr>
        <p:spPr>
          <a:xfrm rot="16200000">
            <a:off x="-1325880" y="1947672"/>
            <a:ext cx="5961888" cy="2788920"/>
          </a:xfrm>
        </p:spPr>
        <p:txBody>
          <a:bodyPr anchor="ctr">
            <a:normAutofit/>
          </a:bodyPr>
          <a:lstStyle/>
          <a:p>
            <a:r>
              <a:rPr lang="hr-HR" sz="4800">
                <a:solidFill>
                  <a:schemeClr val="bg1"/>
                </a:solidFill>
              </a:rPr>
              <a:t>Prigode za prigodnu nastavu</a:t>
            </a:r>
            <a:br>
              <a:rPr lang="hr-HR" sz="4800">
                <a:solidFill>
                  <a:schemeClr val="bg1"/>
                </a:solidFill>
              </a:rPr>
            </a:br>
            <a:endParaRPr lang="hr-HR" sz="4800">
              <a:solidFill>
                <a:schemeClr val="bg1"/>
              </a:solidFill>
            </a:endParaRPr>
          </a:p>
        </p:txBody>
      </p:sp>
      <p:graphicFrame>
        <p:nvGraphicFramePr>
          <p:cNvPr id="12" name="Rezervirano mjesto sadržaja 2">
            <a:extLst>
              <a:ext uri="{FF2B5EF4-FFF2-40B4-BE49-F238E27FC236}">
                <a16:creationId xmlns:a16="http://schemas.microsoft.com/office/drawing/2014/main" id="{665F7C8F-D9AE-C132-CB1C-D3902E4A04FA}"/>
              </a:ext>
            </a:extLst>
          </p:cNvPr>
          <p:cNvGraphicFramePr>
            <a:graphicFrameLocks noGrp="1"/>
          </p:cNvGraphicFramePr>
          <p:nvPr>
            <p:ph idx="1"/>
            <p:extLst>
              <p:ext uri="{D42A27DB-BD31-4B8C-83A1-F6EECF244321}">
                <p14:modId xmlns:p14="http://schemas.microsoft.com/office/powerpoint/2010/main" val="2504128023"/>
              </p:ext>
            </p:extLst>
          </p:nvPr>
        </p:nvGraphicFramePr>
        <p:xfrm>
          <a:off x="3794296" y="288758"/>
          <a:ext cx="7559504" cy="628529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21672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fill">
            <a:extLst>
              <a:ext uri="{FF2B5EF4-FFF2-40B4-BE49-F238E27FC236}">
                <a16:creationId xmlns:a16="http://schemas.microsoft.com/office/drawing/2014/main" id="{CB49665F-0298-4449-8D2D-209989CB9E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Color 2">
            <a:extLst>
              <a:ext uri="{FF2B5EF4-FFF2-40B4-BE49-F238E27FC236}">
                <a16:creationId xmlns:a16="http://schemas.microsoft.com/office/drawing/2014/main" id="{A71EEC14-174A-46FA-B046-4747504571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3" name="Group 12">
            <a:extLst>
              <a:ext uri="{FF2B5EF4-FFF2-40B4-BE49-F238E27FC236}">
                <a16:creationId xmlns:a16="http://schemas.microsoft.com/office/drawing/2014/main" id="{EEB6CB95-E653-4C6C-AE51-62FD848E8D5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89" y="-2"/>
            <a:ext cx="3468234" cy="6858000"/>
            <a:chOff x="651279" y="598259"/>
            <a:chExt cx="10889442" cy="5680742"/>
          </a:xfrm>
        </p:grpSpPr>
        <p:sp>
          <p:nvSpPr>
            <p:cNvPr id="14" name="Color">
              <a:extLst>
                <a:ext uri="{FF2B5EF4-FFF2-40B4-BE49-F238E27FC236}">
                  <a16:creationId xmlns:a16="http://schemas.microsoft.com/office/drawing/2014/main" id="{BDD3CB8E-ABA7-4F37-BB2C-64FFD19813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Color">
              <a:extLst>
                <a:ext uri="{FF2B5EF4-FFF2-40B4-BE49-F238E27FC236}">
                  <a16:creationId xmlns:a16="http://schemas.microsoft.com/office/drawing/2014/main" id="{C2CA788A-B2FD-494C-BED0-83E31F6DFF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7" name="Group 16">
            <a:extLst>
              <a:ext uri="{FF2B5EF4-FFF2-40B4-BE49-F238E27FC236}">
                <a16:creationId xmlns:a16="http://schemas.microsoft.com/office/drawing/2014/main" id="{43F5E015-E085-4624-B431-B424144486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24" y="0"/>
            <a:ext cx="12188952" cy="6858000"/>
            <a:chOff x="0" y="0"/>
            <a:chExt cx="12188952" cy="6858000"/>
          </a:xfrm>
        </p:grpSpPr>
        <p:sp>
          <p:nvSpPr>
            <p:cNvPr id="18" name="Freeform: Shape 17">
              <a:extLst>
                <a:ext uri="{FF2B5EF4-FFF2-40B4-BE49-F238E27FC236}">
                  <a16:creationId xmlns:a16="http://schemas.microsoft.com/office/drawing/2014/main" id="{4DDB60AE-8B9C-4BA0-93DC-F8C9EBF6D8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9" name="Freeform: Shape 18">
              <a:extLst>
                <a:ext uri="{FF2B5EF4-FFF2-40B4-BE49-F238E27FC236}">
                  <a16:creationId xmlns:a16="http://schemas.microsoft.com/office/drawing/2014/main" id="{9F247760-BE07-41A2-969E-570081E65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0" name="Freeform: Shape 19">
              <a:extLst>
                <a:ext uri="{FF2B5EF4-FFF2-40B4-BE49-F238E27FC236}">
                  <a16:creationId xmlns:a16="http://schemas.microsoft.com/office/drawing/2014/main" id="{57A70BD2-76FC-4BDD-9E64-3B93D5EF36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1" name="Freeform: Shape 20">
              <a:extLst>
                <a:ext uri="{FF2B5EF4-FFF2-40B4-BE49-F238E27FC236}">
                  <a16:creationId xmlns:a16="http://schemas.microsoft.com/office/drawing/2014/main" id="{AADD9643-5489-42CB-9762-FBAC2AAE9F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2" name="Freeform: Shape 21">
              <a:extLst>
                <a:ext uri="{FF2B5EF4-FFF2-40B4-BE49-F238E27FC236}">
                  <a16:creationId xmlns:a16="http://schemas.microsoft.com/office/drawing/2014/main" id="{09A2C16E-2745-4E3D-BECC-D66755221E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3" name="Freeform: Shape 22">
              <a:extLst>
                <a:ext uri="{FF2B5EF4-FFF2-40B4-BE49-F238E27FC236}">
                  <a16:creationId xmlns:a16="http://schemas.microsoft.com/office/drawing/2014/main" id="{52E5A063-571D-4461-9869-B3E93F6E69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4" name="Freeform: Shape 23">
              <a:extLst>
                <a:ext uri="{FF2B5EF4-FFF2-40B4-BE49-F238E27FC236}">
                  <a16:creationId xmlns:a16="http://schemas.microsoft.com/office/drawing/2014/main" id="{366019AD-E33B-4DBF-BAD3-AE36116031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
        <p:nvSpPr>
          <p:cNvPr id="2" name="Naslov 1">
            <a:extLst>
              <a:ext uri="{FF2B5EF4-FFF2-40B4-BE49-F238E27FC236}">
                <a16:creationId xmlns:a16="http://schemas.microsoft.com/office/drawing/2014/main" id="{B094AF58-4F97-545E-5471-70C4326C336D}"/>
              </a:ext>
            </a:extLst>
          </p:cNvPr>
          <p:cNvSpPr>
            <a:spLocks noGrp="1"/>
          </p:cNvSpPr>
          <p:nvPr>
            <p:ph type="title"/>
          </p:nvPr>
        </p:nvSpPr>
        <p:spPr>
          <a:xfrm rot="16200000">
            <a:off x="-1325880" y="1947672"/>
            <a:ext cx="5961888" cy="2788920"/>
          </a:xfrm>
        </p:spPr>
        <p:txBody>
          <a:bodyPr anchor="ctr">
            <a:normAutofit/>
          </a:bodyPr>
          <a:lstStyle/>
          <a:p>
            <a:r>
              <a:rPr lang="hr-HR" sz="4800" dirty="0">
                <a:solidFill>
                  <a:schemeClr val="bg1"/>
                </a:solidFill>
              </a:rPr>
              <a:t>Latinski jezik i prigodna nastava</a:t>
            </a:r>
          </a:p>
        </p:txBody>
      </p:sp>
      <p:graphicFrame>
        <p:nvGraphicFramePr>
          <p:cNvPr id="5" name="Rezervirano mjesto sadržaja 2">
            <a:extLst>
              <a:ext uri="{FF2B5EF4-FFF2-40B4-BE49-F238E27FC236}">
                <a16:creationId xmlns:a16="http://schemas.microsoft.com/office/drawing/2014/main" id="{708CC8D5-F66F-BE2A-AC6E-C3BE31E2F88E}"/>
              </a:ext>
            </a:extLst>
          </p:cNvPr>
          <p:cNvGraphicFramePr>
            <a:graphicFrameLocks noGrp="1"/>
          </p:cNvGraphicFramePr>
          <p:nvPr>
            <p:ph idx="1"/>
            <p:extLst>
              <p:ext uri="{D42A27DB-BD31-4B8C-83A1-F6EECF244321}">
                <p14:modId xmlns:p14="http://schemas.microsoft.com/office/powerpoint/2010/main" val="3776948583"/>
              </p:ext>
            </p:extLst>
          </p:nvPr>
        </p:nvGraphicFramePr>
        <p:xfrm>
          <a:off x="3794296" y="288758"/>
          <a:ext cx="7559504" cy="628529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55310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Slide background fill">
            <a:extLst>
              <a:ext uri="{FF2B5EF4-FFF2-40B4-BE49-F238E27FC236}">
                <a16:creationId xmlns:a16="http://schemas.microsoft.com/office/drawing/2014/main" id="{CB49665F-0298-4449-8D2D-209989CB9E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Color 2">
            <a:extLst>
              <a:ext uri="{FF2B5EF4-FFF2-40B4-BE49-F238E27FC236}">
                <a16:creationId xmlns:a16="http://schemas.microsoft.com/office/drawing/2014/main" id="{A71EEC14-174A-46FA-B046-4747504571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7" name="Group 12">
            <a:extLst>
              <a:ext uri="{FF2B5EF4-FFF2-40B4-BE49-F238E27FC236}">
                <a16:creationId xmlns:a16="http://schemas.microsoft.com/office/drawing/2014/main" id="{EEB6CB95-E653-4C6C-AE51-62FD848E8D5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89" y="-2"/>
            <a:ext cx="3468234" cy="6858000"/>
            <a:chOff x="651279" y="598259"/>
            <a:chExt cx="10889442" cy="5680742"/>
          </a:xfrm>
        </p:grpSpPr>
        <p:sp>
          <p:nvSpPr>
            <p:cNvPr id="28" name="Color">
              <a:extLst>
                <a:ext uri="{FF2B5EF4-FFF2-40B4-BE49-F238E27FC236}">
                  <a16:creationId xmlns:a16="http://schemas.microsoft.com/office/drawing/2014/main" id="{BDD3CB8E-ABA7-4F37-BB2C-64FFD19813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Color">
              <a:extLst>
                <a:ext uri="{FF2B5EF4-FFF2-40B4-BE49-F238E27FC236}">
                  <a16:creationId xmlns:a16="http://schemas.microsoft.com/office/drawing/2014/main" id="{C2CA788A-B2FD-494C-BED0-83E31F6DFF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30" name="Group 16">
            <a:extLst>
              <a:ext uri="{FF2B5EF4-FFF2-40B4-BE49-F238E27FC236}">
                <a16:creationId xmlns:a16="http://schemas.microsoft.com/office/drawing/2014/main" id="{43F5E015-E085-4624-B431-B424144486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24" y="0"/>
            <a:ext cx="12188952" cy="6858000"/>
            <a:chOff x="0" y="0"/>
            <a:chExt cx="12188952" cy="6858000"/>
          </a:xfrm>
        </p:grpSpPr>
        <p:sp>
          <p:nvSpPr>
            <p:cNvPr id="18" name="Freeform: Shape 17">
              <a:extLst>
                <a:ext uri="{FF2B5EF4-FFF2-40B4-BE49-F238E27FC236}">
                  <a16:creationId xmlns:a16="http://schemas.microsoft.com/office/drawing/2014/main" id="{4DDB60AE-8B9C-4BA0-93DC-F8C9EBF6D8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9" name="Freeform: Shape 18">
              <a:extLst>
                <a:ext uri="{FF2B5EF4-FFF2-40B4-BE49-F238E27FC236}">
                  <a16:creationId xmlns:a16="http://schemas.microsoft.com/office/drawing/2014/main" id="{9F247760-BE07-41A2-969E-570081E65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0" name="Freeform: Shape 19">
              <a:extLst>
                <a:ext uri="{FF2B5EF4-FFF2-40B4-BE49-F238E27FC236}">
                  <a16:creationId xmlns:a16="http://schemas.microsoft.com/office/drawing/2014/main" id="{57A70BD2-76FC-4BDD-9E64-3B93D5EF36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1" name="Freeform: Shape 20">
              <a:extLst>
                <a:ext uri="{FF2B5EF4-FFF2-40B4-BE49-F238E27FC236}">
                  <a16:creationId xmlns:a16="http://schemas.microsoft.com/office/drawing/2014/main" id="{AADD9643-5489-42CB-9762-FBAC2AAE9F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2" name="Freeform: Shape 21">
              <a:extLst>
                <a:ext uri="{FF2B5EF4-FFF2-40B4-BE49-F238E27FC236}">
                  <a16:creationId xmlns:a16="http://schemas.microsoft.com/office/drawing/2014/main" id="{09A2C16E-2745-4E3D-BECC-D66755221E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3" name="Freeform: Shape 22">
              <a:extLst>
                <a:ext uri="{FF2B5EF4-FFF2-40B4-BE49-F238E27FC236}">
                  <a16:creationId xmlns:a16="http://schemas.microsoft.com/office/drawing/2014/main" id="{52E5A063-571D-4461-9869-B3E93F6E69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4" name="Freeform: Shape 23">
              <a:extLst>
                <a:ext uri="{FF2B5EF4-FFF2-40B4-BE49-F238E27FC236}">
                  <a16:creationId xmlns:a16="http://schemas.microsoft.com/office/drawing/2014/main" id="{366019AD-E33B-4DBF-BAD3-AE36116031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
        <p:nvSpPr>
          <p:cNvPr id="2" name="Naslov 1">
            <a:extLst>
              <a:ext uri="{FF2B5EF4-FFF2-40B4-BE49-F238E27FC236}">
                <a16:creationId xmlns:a16="http://schemas.microsoft.com/office/drawing/2014/main" id="{7F8C784B-3272-78E9-9589-50EC1CF5D3D3}"/>
              </a:ext>
            </a:extLst>
          </p:cNvPr>
          <p:cNvSpPr>
            <a:spLocks noGrp="1"/>
          </p:cNvSpPr>
          <p:nvPr>
            <p:ph type="title"/>
          </p:nvPr>
        </p:nvSpPr>
        <p:spPr>
          <a:xfrm rot="16200000">
            <a:off x="-1325880" y="1947672"/>
            <a:ext cx="5961888" cy="2788920"/>
          </a:xfrm>
        </p:spPr>
        <p:txBody>
          <a:bodyPr anchor="ctr">
            <a:normAutofit/>
          </a:bodyPr>
          <a:lstStyle/>
          <a:p>
            <a:r>
              <a:rPr lang="hr-HR" sz="4800" dirty="0">
                <a:solidFill>
                  <a:schemeClr val="bg1"/>
                </a:solidFill>
              </a:rPr>
              <a:t>Latinski jezik i prigodna nastava</a:t>
            </a:r>
          </a:p>
        </p:txBody>
      </p:sp>
      <p:graphicFrame>
        <p:nvGraphicFramePr>
          <p:cNvPr id="31" name="Rezervirano mjesto sadržaja 2">
            <a:extLst>
              <a:ext uri="{FF2B5EF4-FFF2-40B4-BE49-F238E27FC236}">
                <a16:creationId xmlns:a16="http://schemas.microsoft.com/office/drawing/2014/main" id="{1069B4A8-DCFB-DE29-A8FA-9EB7CE0EDB68}"/>
              </a:ext>
            </a:extLst>
          </p:cNvPr>
          <p:cNvGraphicFramePr>
            <a:graphicFrameLocks noGrp="1"/>
          </p:cNvGraphicFramePr>
          <p:nvPr>
            <p:ph idx="1"/>
            <p:extLst>
              <p:ext uri="{D42A27DB-BD31-4B8C-83A1-F6EECF244321}">
                <p14:modId xmlns:p14="http://schemas.microsoft.com/office/powerpoint/2010/main" val="432018017"/>
              </p:ext>
            </p:extLst>
          </p:nvPr>
        </p:nvGraphicFramePr>
        <p:xfrm>
          <a:off x="3794296" y="288758"/>
          <a:ext cx="7559504" cy="628529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144979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Slide Background Fill">
            <a:extLst>
              <a:ext uri="{FF2B5EF4-FFF2-40B4-BE49-F238E27FC236}">
                <a16:creationId xmlns:a16="http://schemas.microsoft.com/office/drawing/2014/main" id="{C7D023E4-8DE1-436E-9847-ED6A4B4B04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1" y="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Color Cover">
            <a:extLst>
              <a:ext uri="{FF2B5EF4-FFF2-40B4-BE49-F238E27FC236}">
                <a16:creationId xmlns:a16="http://schemas.microsoft.com/office/drawing/2014/main" id="{63C1F321-BB96-4700-B3CE-1A6156067F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1" y="0"/>
            <a:ext cx="12188949"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9" name="Group 28">
            <a:extLst>
              <a:ext uri="{FF2B5EF4-FFF2-40B4-BE49-F238E27FC236}">
                <a16:creationId xmlns:a16="http://schemas.microsoft.com/office/drawing/2014/main" id="{3FA1AD64-F15F-417D-956C-B2C211FC905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051" y="0"/>
            <a:ext cx="6064235" cy="6858000"/>
            <a:chOff x="651279" y="598259"/>
            <a:chExt cx="10889442" cy="5680742"/>
          </a:xfrm>
        </p:grpSpPr>
        <p:sp>
          <p:nvSpPr>
            <p:cNvPr id="30" name="Color">
              <a:extLst>
                <a:ext uri="{FF2B5EF4-FFF2-40B4-BE49-F238E27FC236}">
                  <a16:creationId xmlns:a16="http://schemas.microsoft.com/office/drawing/2014/main" id="{5F3C79B0-E0DE-407E-B550-3FDEB67B00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Color">
              <a:extLst>
                <a:ext uri="{FF2B5EF4-FFF2-40B4-BE49-F238E27FC236}">
                  <a16:creationId xmlns:a16="http://schemas.microsoft.com/office/drawing/2014/main" id="{A1A2DFA8-F321-4204-9B31-A3713BC652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33" name="Group 32">
            <a:extLst>
              <a:ext uri="{FF2B5EF4-FFF2-40B4-BE49-F238E27FC236}">
                <a16:creationId xmlns:a16="http://schemas.microsoft.com/office/drawing/2014/main" id="{43F5E015-E085-4624-B431-B424144486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24" y="0"/>
            <a:ext cx="12188952" cy="6858000"/>
            <a:chOff x="0" y="0"/>
            <a:chExt cx="12188952" cy="6858000"/>
          </a:xfrm>
        </p:grpSpPr>
        <p:sp>
          <p:nvSpPr>
            <p:cNvPr id="34" name="Freeform: Shape 33">
              <a:extLst>
                <a:ext uri="{FF2B5EF4-FFF2-40B4-BE49-F238E27FC236}">
                  <a16:creationId xmlns:a16="http://schemas.microsoft.com/office/drawing/2014/main" id="{4DDB60AE-8B9C-4BA0-93DC-F8C9EBF6D8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5" name="Freeform: Shape 34">
              <a:extLst>
                <a:ext uri="{FF2B5EF4-FFF2-40B4-BE49-F238E27FC236}">
                  <a16:creationId xmlns:a16="http://schemas.microsoft.com/office/drawing/2014/main" id="{9F247760-BE07-41A2-969E-570081E65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6" name="Freeform: Shape 35">
              <a:extLst>
                <a:ext uri="{FF2B5EF4-FFF2-40B4-BE49-F238E27FC236}">
                  <a16:creationId xmlns:a16="http://schemas.microsoft.com/office/drawing/2014/main" id="{57A70BD2-76FC-4BDD-9E64-3B93D5EF36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7" name="Freeform: Shape 36">
              <a:extLst>
                <a:ext uri="{FF2B5EF4-FFF2-40B4-BE49-F238E27FC236}">
                  <a16:creationId xmlns:a16="http://schemas.microsoft.com/office/drawing/2014/main" id="{AADD9643-5489-42CB-9762-FBAC2AAE9F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8" name="Freeform: Shape 37">
              <a:extLst>
                <a:ext uri="{FF2B5EF4-FFF2-40B4-BE49-F238E27FC236}">
                  <a16:creationId xmlns:a16="http://schemas.microsoft.com/office/drawing/2014/main" id="{09A2C16E-2745-4E3D-BECC-D66755221E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9" name="Freeform: Shape 38">
              <a:extLst>
                <a:ext uri="{FF2B5EF4-FFF2-40B4-BE49-F238E27FC236}">
                  <a16:creationId xmlns:a16="http://schemas.microsoft.com/office/drawing/2014/main" id="{52E5A063-571D-4461-9869-B3E93F6E69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40" name="Freeform: Shape 39">
              <a:extLst>
                <a:ext uri="{FF2B5EF4-FFF2-40B4-BE49-F238E27FC236}">
                  <a16:creationId xmlns:a16="http://schemas.microsoft.com/office/drawing/2014/main" id="{366019AD-E33B-4DBF-BAD3-AE36116031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
        <p:nvSpPr>
          <p:cNvPr id="2" name="Naslov 1">
            <a:extLst>
              <a:ext uri="{FF2B5EF4-FFF2-40B4-BE49-F238E27FC236}">
                <a16:creationId xmlns:a16="http://schemas.microsoft.com/office/drawing/2014/main" id="{B9558946-C150-AE5D-B4EC-E55E6F506B27}"/>
              </a:ext>
            </a:extLst>
          </p:cNvPr>
          <p:cNvSpPr>
            <a:spLocks noGrp="1"/>
          </p:cNvSpPr>
          <p:nvPr>
            <p:ph type="title"/>
          </p:nvPr>
        </p:nvSpPr>
        <p:spPr>
          <a:xfrm>
            <a:off x="789708" y="841664"/>
            <a:ext cx="4874661" cy="5156800"/>
          </a:xfrm>
        </p:spPr>
        <p:txBody>
          <a:bodyPr vert="horz" lIns="91440" tIns="45720" rIns="91440" bIns="45720" rtlCol="0" anchor="ctr">
            <a:normAutofit/>
          </a:bodyPr>
          <a:lstStyle/>
          <a:p>
            <a:r>
              <a:rPr lang="en-US" sz="4800" b="1" kern="1200">
                <a:solidFill>
                  <a:schemeClr val="bg1"/>
                </a:solidFill>
                <a:latin typeface="+mj-lt"/>
                <a:ea typeface="+mj-ea"/>
                <a:cs typeface="+mj-cs"/>
              </a:rPr>
              <a:t>23. 09. Dan europske baštine</a:t>
            </a:r>
            <a:br>
              <a:rPr lang="en-US" sz="4800" b="1" kern="1200">
                <a:solidFill>
                  <a:schemeClr val="bg1"/>
                </a:solidFill>
                <a:latin typeface="+mj-lt"/>
                <a:ea typeface="+mj-ea"/>
                <a:cs typeface="+mj-cs"/>
              </a:rPr>
            </a:br>
            <a:endParaRPr lang="en-US" sz="4800" kern="1200">
              <a:solidFill>
                <a:schemeClr val="bg1"/>
              </a:solidFill>
              <a:latin typeface="+mj-lt"/>
              <a:ea typeface="+mj-ea"/>
              <a:cs typeface="+mj-cs"/>
            </a:endParaRPr>
          </a:p>
        </p:txBody>
      </p:sp>
      <p:sp>
        <p:nvSpPr>
          <p:cNvPr id="3" name="Rezervirano mjesto sadržaja 2">
            <a:extLst>
              <a:ext uri="{FF2B5EF4-FFF2-40B4-BE49-F238E27FC236}">
                <a16:creationId xmlns:a16="http://schemas.microsoft.com/office/drawing/2014/main" id="{A7D89AED-9E7B-AD79-77FD-F1C28B5EAD77}"/>
              </a:ext>
            </a:extLst>
          </p:cNvPr>
          <p:cNvSpPr>
            <a:spLocks noGrp="1"/>
          </p:cNvSpPr>
          <p:nvPr>
            <p:ph idx="1"/>
          </p:nvPr>
        </p:nvSpPr>
        <p:spPr>
          <a:xfrm>
            <a:off x="6534687" y="841664"/>
            <a:ext cx="4867605" cy="5156800"/>
          </a:xfrm>
        </p:spPr>
        <p:txBody>
          <a:bodyPr vert="horz" lIns="91440" tIns="45720" rIns="91440" bIns="45720" rtlCol="0" anchor="ctr">
            <a:normAutofit/>
          </a:bodyPr>
          <a:lstStyle/>
          <a:p>
            <a:pPr marL="0" indent="0">
              <a:buNone/>
            </a:pPr>
            <a:r>
              <a:rPr lang="en-US" sz="2400" kern="1200">
                <a:solidFill>
                  <a:schemeClr val="tx2"/>
                </a:solidFill>
                <a:latin typeface="+mn-lt"/>
                <a:ea typeface="+mn-ea"/>
                <a:cs typeface="+mn-cs"/>
              </a:rPr>
              <a:t>Hrvatski latinizam kao dio europske baštine</a:t>
            </a:r>
          </a:p>
        </p:txBody>
      </p:sp>
    </p:spTree>
    <p:extLst>
      <p:ext uri="{BB962C8B-B14F-4D97-AF65-F5344CB8AC3E}">
        <p14:creationId xmlns:p14="http://schemas.microsoft.com/office/powerpoint/2010/main" val="24682030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9" name="Rectangle 39">
            <a:extLst>
              <a:ext uri="{FF2B5EF4-FFF2-40B4-BE49-F238E27FC236}">
                <a16:creationId xmlns:a16="http://schemas.microsoft.com/office/drawing/2014/main" id="{6C4028FD-8BAA-4A19-BFDE-594D991B75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Naslov 1">
            <a:extLst>
              <a:ext uri="{FF2B5EF4-FFF2-40B4-BE49-F238E27FC236}">
                <a16:creationId xmlns:a16="http://schemas.microsoft.com/office/drawing/2014/main" id="{F7E537A3-C2B6-9BCD-D94A-B912ADF28B18}"/>
              </a:ext>
            </a:extLst>
          </p:cNvPr>
          <p:cNvSpPr>
            <a:spLocks noGrp="1"/>
          </p:cNvSpPr>
          <p:nvPr>
            <p:ph type="title"/>
          </p:nvPr>
        </p:nvSpPr>
        <p:spPr>
          <a:xfrm>
            <a:off x="838200" y="557188"/>
            <a:ext cx="10515600" cy="1133499"/>
          </a:xfrm>
        </p:spPr>
        <p:txBody>
          <a:bodyPr>
            <a:normAutofit/>
          </a:bodyPr>
          <a:lstStyle/>
          <a:p>
            <a:r>
              <a:rPr lang="hr-HR" sz="3600" b="1" kern="1800">
                <a:latin typeface="Cambria" panose="02040503050406030204" pitchFamily="18" charset="0"/>
                <a:ea typeface="Times New Roman" panose="02020603050405020304" pitchFamily="18" charset="0"/>
                <a:cs typeface="Calibri" panose="020F0502020204030204" pitchFamily="34" charset="0"/>
              </a:rPr>
              <a:t>NAJSTARIJI NATPISI:</a:t>
            </a:r>
            <a:br>
              <a:rPr lang="hr-HR" sz="3600">
                <a:latin typeface="Calibri" panose="020F0502020204030204" pitchFamily="34" charset="0"/>
                <a:ea typeface="Calibri" panose="020F0502020204030204" pitchFamily="34" charset="0"/>
                <a:cs typeface="Times New Roman" panose="02020603050405020304" pitchFamily="18" charset="0"/>
              </a:rPr>
            </a:br>
            <a:endParaRPr lang="hr-HR" sz="3600"/>
          </a:p>
        </p:txBody>
      </p:sp>
      <p:graphicFrame>
        <p:nvGraphicFramePr>
          <p:cNvPr id="5" name="Rezervirano mjesto sadržaja 2">
            <a:extLst>
              <a:ext uri="{FF2B5EF4-FFF2-40B4-BE49-F238E27FC236}">
                <a16:creationId xmlns:a16="http://schemas.microsoft.com/office/drawing/2014/main" id="{FC42444C-57D7-01AB-7A26-1A1CBA6EC361}"/>
              </a:ext>
            </a:extLst>
          </p:cNvPr>
          <p:cNvGraphicFramePr>
            <a:graphicFrameLocks noGrp="1"/>
          </p:cNvGraphicFramePr>
          <p:nvPr>
            <p:ph idx="1"/>
            <p:extLst>
              <p:ext uri="{D42A27DB-BD31-4B8C-83A1-F6EECF244321}">
                <p14:modId xmlns:p14="http://schemas.microsoft.com/office/powerpoint/2010/main" val="2245710516"/>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789790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Slide Background Fill">
            <a:extLst>
              <a:ext uri="{FF2B5EF4-FFF2-40B4-BE49-F238E27FC236}">
                <a16:creationId xmlns:a16="http://schemas.microsoft.com/office/drawing/2014/main" id="{03AF1C04-3FEF-41BD-BB84-2F263765BE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1" y="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2" name="Group 21">
            <a:extLst>
              <a:ext uri="{FF2B5EF4-FFF2-40B4-BE49-F238E27FC236}">
                <a16:creationId xmlns:a16="http://schemas.microsoft.com/office/drawing/2014/main" id="{E56E71F1-5A87-4A96-B42F-2DFA1B766B5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848" y="0"/>
            <a:ext cx="12188949" cy="6858000"/>
            <a:chOff x="-2848" y="0"/>
            <a:chExt cx="12188949" cy="6858000"/>
          </a:xfrm>
        </p:grpSpPr>
        <p:sp>
          <p:nvSpPr>
            <p:cNvPr id="23" name="Color Cover">
              <a:extLst>
                <a:ext uri="{FF2B5EF4-FFF2-40B4-BE49-F238E27FC236}">
                  <a16:creationId xmlns:a16="http://schemas.microsoft.com/office/drawing/2014/main" id="{CF5215DD-02E8-49F2-8F73-D509B6A02B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848" y="0"/>
              <a:ext cx="12188949" cy="6858000"/>
            </a:xfrm>
            <a:prstGeom prst="rect">
              <a:avLst/>
            </a:prstGeom>
            <a:solidFill>
              <a:schemeClr val="accent5">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Color Cover">
              <a:extLst>
                <a:ext uri="{FF2B5EF4-FFF2-40B4-BE49-F238E27FC236}">
                  <a16:creationId xmlns:a16="http://schemas.microsoft.com/office/drawing/2014/main" id="{8E743EB7-3A15-4D51-A603-1F3C290AAD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848" y="0"/>
              <a:ext cx="12188949" cy="6858000"/>
            </a:xfrm>
            <a:prstGeom prst="rect">
              <a:avLst/>
            </a:prstGeom>
            <a:solidFill>
              <a:schemeClr val="accent6">
                <a:alpha val="1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6" name="Group 25">
            <a:extLst>
              <a:ext uri="{FF2B5EF4-FFF2-40B4-BE49-F238E27FC236}">
                <a16:creationId xmlns:a16="http://schemas.microsoft.com/office/drawing/2014/main" id="{C733FE3C-12C4-4FA2-A795-87D2F6776A5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51279" y="598259"/>
            <a:ext cx="10889442" cy="5680742"/>
            <a:chOff x="651279" y="598259"/>
            <a:chExt cx="10889442" cy="5680742"/>
          </a:xfrm>
        </p:grpSpPr>
        <p:sp>
          <p:nvSpPr>
            <p:cNvPr id="27" name="Color">
              <a:extLst>
                <a:ext uri="{FF2B5EF4-FFF2-40B4-BE49-F238E27FC236}">
                  <a16:creationId xmlns:a16="http://schemas.microsoft.com/office/drawing/2014/main" id="{66F1E4BF-D491-4254-81A6-5119D1672E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Color">
              <a:extLst>
                <a:ext uri="{FF2B5EF4-FFF2-40B4-BE49-F238E27FC236}">
                  <a16:creationId xmlns:a16="http://schemas.microsoft.com/office/drawing/2014/main" id="{98C6C0CF-E3BD-4627-9DDF-246EAF2D4C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30" name="Group 29">
            <a:extLst>
              <a:ext uri="{FF2B5EF4-FFF2-40B4-BE49-F238E27FC236}">
                <a16:creationId xmlns:a16="http://schemas.microsoft.com/office/drawing/2014/main" id="{0C2B5F12-8A82-4A59-9400-3164CBF47F6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848" y="0"/>
            <a:ext cx="12188952" cy="6858000"/>
            <a:chOff x="0" y="0"/>
            <a:chExt cx="12188952" cy="6858000"/>
          </a:xfrm>
        </p:grpSpPr>
        <p:sp>
          <p:nvSpPr>
            <p:cNvPr id="31" name="Freeform: Shape 30">
              <a:extLst>
                <a:ext uri="{FF2B5EF4-FFF2-40B4-BE49-F238E27FC236}">
                  <a16:creationId xmlns:a16="http://schemas.microsoft.com/office/drawing/2014/main" id="{574BC7CB-EC69-421D-B286-57CAFE86DCA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Shape 31">
              <a:extLst>
                <a:ext uri="{FF2B5EF4-FFF2-40B4-BE49-F238E27FC236}">
                  <a16:creationId xmlns:a16="http://schemas.microsoft.com/office/drawing/2014/main" id="{82D86EA2-D090-4E0C-B153-3ECE9131157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reeform: Shape 32">
              <a:extLst>
                <a:ext uri="{FF2B5EF4-FFF2-40B4-BE49-F238E27FC236}">
                  <a16:creationId xmlns:a16="http://schemas.microsoft.com/office/drawing/2014/main" id="{4AC29764-D054-4F76-9FE5-49811EDB65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Freeform: Shape 33">
              <a:extLst>
                <a:ext uri="{FF2B5EF4-FFF2-40B4-BE49-F238E27FC236}">
                  <a16:creationId xmlns:a16="http://schemas.microsoft.com/office/drawing/2014/main" id="{4D9BB18B-7B57-4D1E-B87E-D2A7214F7C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reeform: Shape 34">
              <a:extLst>
                <a:ext uri="{FF2B5EF4-FFF2-40B4-BE49-F238E27FC236}">
                  <a16:creationId xmlns:a16="http://schemas.microsoft.com/office/drawing/2014/main" id="{C0A98EF1-1185-4EFF-A3C0-25DEBE8CD9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Freeform: Shape 35">
              <a:extLst>
                <a:ext uri="{FF2B5EF4-FFF2-40B4-BE49-F238E27FC236}">
                  <a16:creationId xmlns:a16="http://schemas.microsoft.com/office/drawing/2014/main" id="{ACDA8723-DE3F-48D0-8822-0269EE207A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Freeform: Shape 36">
              <a:extLst>
                <a:ext uri="{FF2B5EF4-FFF2-40B4-BE49-F238E27FC236}">
                  <a16:creationId xmlns:a16="http://schemas.microsoft.com/office/drawing/2014/main" id="{22B072E5-03AC-4D0A-A767-43EFB55BED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Naslov 1">
            <a:extLst>
              <a:ext uri="{FF2B5EF4-FFF2-40B4-BE49-F238E27FC236}">
                <a16:creationId xmlns:a16="http://schemas.microsoft.com/office/drawing/2014/main" id="{9864F370-0028-1FF2-21D3-B94F16B153B7}"/>
              </a:ext>
            </a:extLst>
          </p:cNvPr>
          <p:cNvSpPr>
            <a:spLocks noGrp="1"/>
          </p:cNvSpPr>
          <p:nvPr>
            <p:ph type="title"/>
          </p:nvPr>
        </p:nvSpPr>
        <p:spPr>
          <a:xfrm>
            <a:off x="1014984" y="819015"/>
            <a:ext cx="5821537" cy="2353362"/>
          </a:xfrm>
        </p:spPr>
        <p:txBody>
          <a:bodyPr anchor="b">
            <a:normAutofit/>
          </a:bodyPr>
          <a:lstStyle/>
          <a:p>
            <a:r>
              <a:rPr lang="hr-HR" sz="4800" u="sng" dirty="0" err="1">
                <a:solidFill>
                  <a:schemeClr val="bg1"/>
                </a:solidFill>
                <a:latin typeface="+mn-lt"/>
                <a:cs typeface="Times New Roman" panose="02020603050405020304" pitchFamily="18" charset="0"/>
              </a:rPr>
              <a:t>Vekenegae</a:t>
            </a:r>
            <a:r>
              <a:rPr lang="hr-HR" sz="4800" u="sng" dirty="0">
                <a:solidFill>
                  <a:schemeClr val="bg1"/>
                </a:solidFill>
                <a:latin typeface="+mn-lt"/>
                <a:cs typeface="Times New Roman" panose="02020603050405020304" pitchFamily="18" charset="0"/>
              </a:rPr>
              <a:t> </a:t>
            </a:r>
            <a:r>
              <a:rPr lang="hr-HR" sz="4800" u="sng" dirty="0" err="1">
                <a:solidFill>
                  <a:schemeClr val="bg1"/>
                </a:solidFill>
                <a:latin typeface="+mn-lt"/>
                <a:cs typeface="Times New Roman" panose="02020603050405020304" pitchFamily="18" charset="0"/>
              </a:rPr>
              <a:t>epitaphium</a:t>
            </a:r>
            <a:r>
              <a:rPr lang="hr-HR" sz="4800" dirty="0">
                <a:solidFill>
                  <a:schemeClr val="bg1"/>
                </a:solidFill>
                <a:latin typeface="+mn-lt"/>
                <a:cs typeface="Times New Roman" panose="02020603050405020304" pitchFamily="18" charset="0"/>
              </a:rPr>
              <a:t> </a:t>
            </a:r>
            <a:br>
              <a:rPr lang="hr-HR" sz="4800" dirty="0">
                <a:solidFill>
                  <a:schemeClr val="bg1"/>
                </a:solidFill>
                <a:latin typeface="+mn-lt"/>
              </a:rPr>
            </a:br>
            <a:endParaRPr lang="hr-HR" sz="4800" dirty="0">
              <a:solidFill>
                <a:schemeClr val="bg1"/>
              </a:solidFill>
              <a:latin typeface="+mn-lt"/>
            </a:endParaRPr>
          </a:p>
        </p:txBody>
      </p:sp>
      <p:sp>
        <p:nvSpPr>
          <p:cNvPr id="15" name="Rezervirano mjesto sadržaja 2">
            <a:extLst>
              <a:ext uri="{FF2B5EF4-FFF2-40B4-BE49-F238E27FC236}">
                <a16:creationId xmlns:a16="http://schemas.microsoft.com/office/drawing/2014/main" id="{1A10F01A-DAF4-73B2-FEE2-E967C486978D}"/>
              </a:ext>
            </a:extLst>
          </p:cNvPr>
          <p:cNvSpPr>
            <a:spLocks noGrp="1"/>
          </p:cNvSpPr>
          <p:nvPr>
            <p:ph idx="1"/>
          </p:nvPr>
        </p:nvSpPr>
        <p:spPr>
          <a:xfrm>
            <a:off x="1014984" y="3442089"/>
            <a:ext cx="5821537" cy="2596896"/>
          </a:xfrm>
        </p:spPr>
        <p:txBody>
          <a:bodyPr anchor="t">
            <a:normAutofit/>
          </a:bodyPr>
          <a:lstStyle/>
          <a:p>
            <a:pPr marL="0" indent="0">
              <a:spcAft>
                <a:spcPts val="300"/>
              </a:spcAft>
              <a:buNone/>
            </a:pPr>
            <a:r>
              <a:rPr lang="hr-HR" sz="1800" kern="1800" dirty="0">
                <a:solidFill>
                  <a:schemeClr val="bg1"/>
                </a:solidFill>
                <a:effectLst/>
                <a:latin typeface="Georgia" panose="02040502050405020303" pitchFamily="18" charset="0"/>
                <a:ea typeface="Times New Roman" panose="02020603050405020304" pitchFamily="18" charset="0"/>
                <a:cs typeface="Times New Roman" panose="02020603050405020304" pitchFamily="18" charset="0"/>
              </a:rPr>
              <a:t> </a:t>
            </a:r>
            <a:r>
              <a:rPr lang="hr-HR" sz="1800" kern="1800" dirty="0" err="1">
                <a:solidFill>
                  <a:schemeClr val="bg1"/>
                </a:solidFill>
                <a:effectLst/>
                <a:ea typeface="Times New Roman" panose="02020603050405020304" pitchFamily="18" charset="0"/>
                <a:cs typeface="Times New Roman" panose="02020603050405020304" pitchFamily="18" charset="0"/>
              </a:rPr>
              <a:t>Oret</a:t>
            </a:r>
            <a:r>
              <a:rPr lang="hr-HR" sz="1800" kern="1800" dirty="0">
                <a:solidFill>
                  <a:schemeClr val="bg1"/>
                </a:solidFill>
                <a:effectLst/>
                <a:ea typeface="Times New Roman" panose="02020603050405020304" pitchFamily="18" charset="0"/>
                <a:cs typeface="Times New Roman" panose="02020603050405020304" pitchFamily="18" charset="0"/>
              </a:rPr>
              <a:t>  </a:t>
            </a:r>
            <a:r>
              <a:rPr lang="hr-HR" sz="1800" kern="1800" dirty="0" err="1">
                <a:solidFill>
                  <a:schemeClr val="bg1"/>
                </a:solidFill>
                <a:effectLst/>
                <a:ea typeface="Times New Roman" panose="02020603050405020304" pitchFamily="18" charset="0"/>
                <a:cs typeface="Times New Roman" panose="02020603050405020304" pitchFamily="18" charset="0"/>
              </a:rPr>
              <a:t>qui</a:t>
            </a:r>
            <a:r>
              <a:rPr lang="hr-HR" sz="1800" kern="1800" dirty="0">
                <a:solidFill>
                  <a:schemeClr val="bg1"/>
                </a:solidFill>
                <a:effectLst/>
                <a:ea typeface="Times New Roman" panose="02020603050405020304" pitchFamily="18" charset="0"/>
                <a:cs typeface="Times New Roman" panose="02020603050405020304" pitchFamily="18" charset="0"/>
              </a:rPr>
              <a:t> </a:t>
            </a:r>
            <a:r>
              <a:rPr lang="hr-HR" sz="1800" kern="1800" dirty="0" err="1">
                <a:solidFill>
                  <a:schemeClr val="bg1"/>
                </a:solidFill>
                <a:effectLst/>
                <a:ea typeface="Times New Roman" panose="02020603050405020304" pitchFamily="18" charset="0"/>
                <a:cs typeface="Times New Roman" panose="02020603050405020304" pitchFamily="18" charset="0"/>
              </a:rPr>
              <a:t>spectat</a:t>
            </a:r>
            <a:r>
              <a:rPr lang="hr-HR" sz="1800" kern="1800" dirty="0">
                <a:solidFill>
                  <a:schemeClr val="bg1"/>
                </a:solidFill>
                <a:effectLst/>
                <a:ea typeface="Times New Roman" panose="02020603050405020304" pitchFamily="18" charset="0"/>
                <a:cs typeface="Times New Roman" panose="02020603050405020304" pitchFamily="18" charset="0"/>
              </a:rPr>
              <a:t> </a:t>
            </a:r>
            <a:r>
              <a:rPr lang="hr-HR" sz="1800" kern="1800" dirty="0" err="1">
                <a:solidFill>
                  <a:schemeClr val="bg1"/>
                </a:solidFill>
                <a:effectLst/>
                <a:ea typeface="Times New Roman" panose="02020603050405020304" pitchFamily="18" charset="0"/>
                <a:cs typeface="Times New Roman" panose="02020603050405020304" pitchFamily="18" charset="0"/>
              </a:rPr>
              <a:t>dicens</a:t>
            </a:r>
            <a:r>
              <a:rPr lang="hr-HR" sz="1800" kern="1800" dirty="0">
                <a:solidFill>
                  <a:schemeClr val="bg1"/>
                </a:solidFill>
                <a:effectLst/>
                <a:ea typeface="Times New Roman" panose="02020603050405020304" pitchFamily="18" charset="0"/>
                <a:cs typeface="Times New Roman" panose="02020603050405020304" pitchFamily="18" charset="0"/>
              </a:rPr>
              <a:t>: „In </a:t>
            </a:r>
            <a:r>
              <a:rPr lang="hr-HR" sz="1800" kern="1800" dirty="0" err="1">
                <a:solidFill>
                  <a:schemeClr val="bg1"/>
                </a:solidFill>
                <a:effectLst/>
                <a:ea typeface="Times New Roman" panose="02020603050405020304" pitchFamily="18" charset="0"/>
                <a:cs typeface="Times New Roman" panose="02020603050405020304" pitchFamily="18" charset="0"/>
              </a:rPr>
              <a:t>pace</a:t>
            </a:r>
            <a:r>
              <a:rPr lang="hr-HR" sz="1800" kern="1800" dirty="0">
                <a:solidFill>
                  <a:schemeClr val="bg1"/>
                </a:solidFill>
                <a:effectLst/>
                <a:ea typeface="Times New Roman" panose="02020603050405020304" pitchFamily="18" charset="0"/>
                <a:cs typeface="Times New Roman" panose="02020603050405020304" pitchFamily="18" charset="0"/>
              </a:rPr>
              <a:t> </a:t>
            </a:r>
            <a:r>
              <a:rPr lang="hr-HR" sz="1800" kern="1800" dirty="0" err="1">
                <a:solidFill>
                  <a:schemeClr val="bg1"/>
                </a:solidFill>
                <a:effectLst/>
                <a:ea typeface="Times New Roman" panose="02020603050405020304" pitchFamily="18" charset="0"/>
                <a:cs typeface="Times New Roman" panose="02020603050405020304" pitchFamily="18" charset="0"/>
              </a:rPr>
              <a:t>quiescat</a:t>
            </a:r>
            <a:r>
              <a:rPr lang="hr-HR" sz="1800" kern="1800" dirty="0">
                <a:solidFill>
                  <a:schemeClr val="bg1"/>
                </a:solidFill>
                <a:effectLst/>
                <a:ea typeface="Times New Roman" panose="02020603050405020304" pitchFamily="18" charset="0"/>
                <a:cs typeface="Times New Roman" panose="02020603050405020304" pitchFamily="18" charset="0"/>
              </a:rPr>
              <a:t>,</a:t>
            </a:r>
          </a:p>
          <a:p>
            <a:pPr marL="0" indent="0">
              <a:spcAft>
                <a:spcPts val="300"/>
              </a:spcAft>
              <a:buNone/>
            </a:pPr>
            <a:r>
              <a:rPr lang="hr-HR" sz="1800" kern="1800" dirty="0" err="1">
                <a:solidFill>
                  <a:schemeClr val="bg1"/>
                </a:solidFill>
                <a:cs typeface="Times New Roman" panose="02020603050405020304" pitchFamily="18" charset="0"/>
              </a:rPr>
              <a:t>Corpus</a:t>
            </a:r>
            <a:r>
              <a:rPr lang="hr-HR" sz="1800" kern="1800" dirty="0">
                <a:solidFill>
                  <a:schemeClr val="bg1"/>
                </a:solidFill>
                <a:cs typeface="Times New Roman" panose="02020603050405020304" pitchFamily="18" charset="0"/>
              </a:rPr>
              <a:t> </a:t>
            </a:r>
            <a:r>
              <a:rPr lang="hr-HR" sz="1800" kern="1800" dirty="0" err="1">
                <a:solidFill>
                  <a:schemeClr val="bg1"/>
                </a:solidFill>
                <a:cs typeface="Times New Roman" panose="02020603050405020304" pitchFamily="18" charset="0"/>
              </a:rPr>
              <a:t>ut</a:t>
            </a:r>
            <a:r>
              <a:rPr lang="hr-HR" sz="1800" kern="1800" dirty="0">
                <a:solidFill>
                  <a:schemeClr val="bg1"/>
                </a:solidFill>
                <a:cs typeface="Times New Roman" panose="02020603050405020304" pitchFamily="18" charset="0"/>
              </a:rPr>
              <a:t> </a:t>
            </a:r>
            <a:r>
              <a:rPr lang="hr-HR" sz="1800" kern="1800" dirty="0" err="1">
                <a:solidFill>
                  <a:schemeClr val="bg1"/>
                </a:solidFill>
                <a:cs typeface="Times New Roman" panose="02020603050405020304" pitchFamily="18" charset="0"/>
              </a:rPr>
              <a:t>arca</a:t>
            </a:r>
            <a:r>
              <a:rPr lang="hr-HR" sz="1800" kern="1800" dirty="0">
                <a:solidFill>
                  <a:schemeClr val="bg1"/>
                </a:solidFill>
                <a:cs typeface="Times New Roman" panose="02020603050405020304" pitchFamily="18" charset="0"/>
              </a:rPr>
              <a:t> </a:t>
            </a:r>
            <a:r>
              <a:rPr lang="hr-HR" sz="1800" kern="1800" dirty="0" err="1">
                <a:solidFill>
                  <a:schemeClr val="bg1"/>
                </a:solidFill>
                <a:cs typeface="Times New Roman" panose="02020603050405020304" pitchFamily="18" charset="0"/>
              </a:rPr>
              <a:t>tegat</a:t>
            </a:r>
            <a:r>
              <a:rPr lang="hr-HR" sz="1800" kern="1800" dirty="0">
                <a:solidFill>
                  <a:schemeClr val="bg1"/>
                </a:solidFill>
                <a:cs typeface="Times New Roman" panose="02020603050405020304" pitchFamily="18" charset="0"/>
              </a:rPr>
              <a:t>, </a:t>
            </a:r>
            <a:r>
              <a:rPr lang="hr-HR" sz="1800" kern="1800" dirty="0" err="1">
                <a:solidFill>
                  <a:schemeClr val="bg1"/>
                </a:solidFill>
                <a:cs typeface="Times New Roman" panose="02020603050405020304" pitchFamily="18" charset="0"/>
              </a:rPr>
              <a:t>flatus</a:t>
            </a:r>
            <a:r>
              <a:rPr lang="hr-HR" sz="1800" kern="1800" dirty="0">
                <a:solidFill>
                  <a:schemeClr val="bg1"/>
                </a:solidFill>
                <a:cs typeface="Times New Roman" panose="02020603050405020304" pitchFamily="18" charset="0"/>
              </a:rPr>
              <a:t> </a:t>
            </a:r>
            <a:r>
              <a:rPr lang="hr-HR" sz="1800" kern="1800" dirty="0" err="1">
                <a:solidFill>
                  <a:schemeClr val="bg1"/>
                </a:solidFill>
                <a:cs typeface="Times New Roman" panose="02020603050405020304" pitchFamily="18" charset="0"/>
              </a:rPr>
              <a:t>et</a:t>
            </a:r>
            <a:r>
              <a:rPr lang="hr-HR" sz="1800" kern="1800" dirty="0">
                <a:solidFill>
                  <a:schemeClr val="bg1"/>
                </a:solidFill>
                <a:cs typeface="Times New Roman" panose="02020603050405020304" pitchFamily="18" charset="0"/>
              </a:rPr>
              <a:t> alta </a:t>
            </a:r>
            <a:r>
              <a:rPr lang="hr-HR" sz="1800" kern="1800" dirty="0" err="1">
                <a:solidFill>
                  <a:schemeClr val="bg1"/>
                </a:solidFill>
                <a:cs typeface="Times New Roman" panose="02020603050405020304" pitchFamily="18" charset="0"/>
              </a:rPr>
              <a:t>petat</a:t>
            </a:r>
            <a:r>
              <a:rPr lang="hr-HR" sz="1800" kern="1800" dirty="0">
                <a:solidFill>
                  <a:schemeClr val="bg1"/>
                </a:solidFill>
                <a:cs typeface="Times New Roman" panose="02020603050405020304" pitchFamily="18" charset="0"/>
              </a:rPr>
              <a:t>”.</a:t>
            </a:r>
          </a:p>
          <a:p>
            <a:pPr>
              <a:spcAft>
                <a:spcPts val="300"/>
              </a:spcAft>
            </a:pPr>
            <a:endParaRPr lang="hr-HR" sz="1800" kern="1800" dirty="0">
              <a:solidFill>
                <a:schemeClr val="bg1"/>
              </a:solidFill>
              <a:cs typeface="Times New Roman" panose="02020603050405020304" pitchFamily="18" charset="0"/>
            </a:endParaRPr>
          </a:p>
          <a:p>
            <a:pPr>
              <a:spcAft>
                <a:spcPts val="300"/>
              </a:spcAft>
            </a:pPr>
            <a:r>
              <a:rPr lang="hr-HR" sz="1800" kern="1800" dirty="0" err="1">
                <a:solidFill>
                  <a:schemeClr val="bg1"/>
                </a:solidFill>
                <a:cs typeface="Times New Roman" panose="02020603050405020304" pitchFamily="18" charset="0"/>
              </a:rPr>
              <a:t>arca</a:t>
            </a:r>
            <a:r>
              <a:rPr lang="hr-HR" sz="1800" kern="1800" dirty="0">
                <a:solidFill>
                  <a:schemeClr val="bg1"/>
                </a:solidFill>
                <a:cs typeface="Times New Roman" panose="02020603050405020304" pitchFamily="18" charset="0"/>
              </a:rPr>
              <a:t> – lijes</a:t>
            </a:r>
          </a:p>
          <a:p>
            <a:pPr>
              <a:spcAft>
                <a:spcPts val="300"/>
              </a:spcAft>
            </a:pPr>
            <a:r>
              <a:rPr lang="hr-HR" sz="1800" kern="1800" dirty="0" err="1">
                <a:solidFill>
                  <a:schemeClr val="bg1"/>
                </a:solidFill>
                <a:cs typeface="Times New Roman" panose="02020603050405020304" pitchFamily="18" charset="0"/>
              </a:rPr>
              <a:t>et</a:t>
            </a:r>
            <a:r>
              <a:rPr lang="hr-HR" sz="1800" kern="1800" dirty="0">
                <a:solidFill>
                  <a:schemeClr val="bg1"/>
                </a:solidFill>
                <a:cs typeface="Times New Roman" panose="02020603050405020304" pitchFamily="18" charset="0"/>
              </a:rPr>
              <a:t> </a:t>
            </a:r>
            <a:r>
              <a:rPr lang="hr-HR" sz="1800" kern="1800" dirty="0" err="1">
                <a:solidFill>
                  <a:schemeClr val="bg1"/>
                </a:solidFill>
                <a:cs typeface="Times New Roman" panose="02020603050405020304" pitchFamily="18" charset="0"/>
              </a:rPr>
              <a:t>flatus</a:t>
            </a:r>
            <a:r>
              <a:rPr lang="hr-HR" sz="1800" kern="1800" dirty="0">
                <a:solidFill>
                  <a:schemeClr val="bg1"/>
                </a:solidFill>
                <a:cs typeface="Times New Roman" panose="02020603050405020304" pitchFamily="18" charset="0"/>
              </a:rPr>
              <a:t> – a dah (duša)</a:t>
            </a:r>
          </a:p>
        </p:txBody>
      </p:sp>
    </p:spTree>
    <p:extLst>
      <p:ext uri="{BB962C8B-B14F-4D97-AF65-F5344CB8AC3E}">
        <p14:creationId xmlns:p14="http://schemas.microsoft.com/office/powerpoint/2010/main" val="10329276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79E27D9-03C7-44E2-9FF8-15D0C8506A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Naslov 1">
            <a:extLst>
              <a:ext uri="{FF2B5EF4-FFF2-40B4-BE49-F238E27FC236}">
                <a16:creationId xmlns:a16="http://schemas.microsoft.com/office/drawing/2014/main" id="{C9D36D23-86D3-0CC0-6596-C4A8223E89BA}"/>
              </a:ext>
            </a:extLst>
          </p:cNvPr>
          <p:cNvSpPr>
            <a:spLocks noGrp="1"/>
          </p:cNvSpPr>
          <p:nvPr>
            <p:ph type="title"/>
          </p:nvPr>
        </p:nvSpPr>
        <p:spPr>
          <a:xfrm>
            <a:off x="1136397" y="502021"/>
            <a:ext cx="9688296" cy="1642969"/>
          </a:xfrm>
        </p:spPr>
        <p:txBody>
          <a:bodyPr anchor="b">
            <a:normAutofit/>
          </a:bodyPr>
          <a:lstStyle/>
          <a:p>
            <a:r>
              <a:rPr lang="hr-HR" sz="3700" b="1">
                <a:latin typeface="Cambria" panose="02040503050406030204" pitchFamily="18" charset="0"/>
                <a:ea typeface="Calibri" panose="020F0502020204030204" pitchFamily="34" charset="0"/>
                <a:cs typeface="Calibri" panose="020F0502020204030204" pitchFamily="34" charset="0"/>
              </a:rPr>
              <a:t>PROZNI DOKUMENTI POVIJESNOG ZNAČAJA:</a:t>
            </a:r>
            <a:br>
              <a:rPr lang="hr-HR" sz="3700">
                <a:latin typeface="Calibri" panose="020F0502020204030204" pitchFamily="34" charset="0"/>
                <a:ea typeface="Calibri" panose="020F0502020204030204" pitchFamily="34" charset="0"/>
                <a:cs typeface="Times New Roman" panose="02020603050405020304" pitchFamily="18" charset="0"/>
              </a:rPr>
            </a:br>
            <a:endParaRPr lang="hr-HR" sz="3700"/>
          </a:p>
        </p:txBody>
      </p:sp>
      <p:sp>
        <p:nvSpPr>
          <p:cNvPr id="3" name="Rezervirano mjesto sadržaja 2">
            <a:extLst>
              <a:ext uri="{FF2B5EF4-FFF2-40B4-BE49-F238E27FC236}">
                <a16:creationId xmlns:a16="http://schemas.microsoft.com/office/drawing/2014/main" id="{86507115-CF7C-2B7C-D152-D90863320024}"/>
              </a:ext>
            </a:extLst>
          </p:cNvPr>
          <p:cNvSpPr>
            <a:spLocks noGrp="1"/>
          </p:cNvSpPr>
          <p:nvPr>
            <p:ph idx="1"/>
          </p:nvPr>
        </p:nvSpPr>
        <p:spPr>
          <a:xfrm>
            <a:off x="1136397" y="2418409"/>
            <a:ext cx="9688296" cy="3454358"/>
          </a:xfrm>
        </p:spPr>
        <p:txBody>
          <a:bodyPr anchor="t">
            <a:normAutofit/>
          </a:bodyPr>
          <a:lstStyle/>
          <a:p>
            <a:pPr marL="342900" lvl="0" indent="-342900">
              <a:buClr>
                <a:srgbClr val="7030A0"/>
              </a:buClr>
              <a:buFont typeface="Courier New" panose="02070309020205020404" pitchFamily="49" charset="0"/>
              <a:buChar char="o"/>
            </a:pPr>
            <a:r>
              <a:rPr lang="hr-HR" sz="2000">
                <a:effectLst/>
                <a:latin typeface="Cambria" panose="02040503050406030204" pitchFamily="18" charset="0"/>
                <a:ea typeface="Calibri" panose="020F0502020204030204" pitchFamily="34" charset="0"/>
                <a:cs typeface="Calibri" panose="020F0502020204030204" pitchFamily="34" charset="0"/>
              </a:rPr>
              <a:t>RIŽANSKI PRAVORIJEK (Placitum Risanum), 804.g., Rižanski sabor istarskih općina – svjedočanstvo o navali Hrvata u Istru, opisuje život u istarskim gradovima u bizantsko i franačko doba</a:t>
            </a:r>
            <a:endParaRPr lang="hr-HR" sz="20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Clr>
                <a:srgbClr val="7030A0"/>
              </a:buClr>
              <a:buFont typeface="Courier New" panose="02070309020205020404" pitchFamily="49" charset="0"/>
              <a:buChar char="o"/>
            </a:pPr>
            <a:r>
              <a:rPr lang="hr-HR" sz="2000">
                <a:effectLst/>
                <a:latin typeface="Cambria" panose="02040503050406030204" pitchFamily="18" charset="0"/>
                <a:ea typeface="Calibri" panose="020F0502020204030204" pitchFamily="34" charset="0"/>
                <a:cs typeface="Calibri" panose="020F0502020204030204" pitchFamily="34" charset="0"/>
              </a:rPr>
              <a:t>TRPIMIROVA DAROVNICA, 852.g. crkva u Rižnicama između Solina i Klisa – sačuvana u prijepisu – odgovor kralja Trpimira nadbiskupu o opremanju samostana</a:t>
            </a:r>
            <a:endParaRPr lang="hr-HR" sz="20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Clr>
                <a:srgbClr val="7030A0"/>
              </a:buClr>
              <a:buFont typeface="Courier New" panose="02070309020205020404" pitchFamily="49" charset="0"/>
              <a:buChar char="o"/>
            </a:pPr>
            <a:r>
              <a:rPr lang="hr-HR" sz="2000">
                <a:effectLst/>
                <a:latin typeface="Cambria" panose="02040503050406030204" pitchFamily="18" charset="0"/>
                <a:ea typeface="Calibri" panose="020F0502020204030204" pitchFamily="34" charset="0"/>
                <a:cs typeface="Calibri" panose="020F0502020204030204" pitchFamily="34" charset="0"/>
              </a:rPr>
              <a:t>OPORUKA AGAPE (kćeri Tribuna Dabra), 999.g. – najstarija hrvatska isprava</a:t>
            </a:r>
            <a:endParaRPr lang="hr-HR" sz="2000">
              <a:effectLst/>
              <a:latin typeface="Calibri" panose="020F0502020204030204" pitchFamily="34" charset="0"/>
              <a:ea typeface="Calibri" panose="020F0502020204030204" pitchFamily="34" charset="0"/>
              <a:cs typeface="Times New Roman" panose="02020603050405020304" pitchFamily="18" charset="0"/>
            </a:endParaRPr>
          </a:p>
          <a:p>
            <a:endParaRPr lang="hr-HR" sz="2000"/>
          </a:p>
        </p:txBody>
      </p:sp>
      <p:sp>
        <p:nvSpPr>
          <p:cNvPr id="10" name="Rectangle 9">
            <a:extLst>
              <a:ext uri="{FF2B5EF4-FFF2-40B4-BE49-F238E27FC236}">
                <a16:creationId xmlns:a16="http://schemas.microsoft.com/office/drawing/2014/main" id="{EEBF1590-3B36-48EE-A89D-3B6F3CB256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AC8F6C8C-AB5A-4548-942D-E3FD40ACBC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63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347179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979E27D9-03C7-44E2-9FF8-15D0C8506A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Naslov 1">
            <a:extLst>
              <a:ext uri="{FF2B5EF4-FFF2-40B4-BE49-F238E27FC236}">
                <a16:creationId xmlns:a16="http://schemas.microsoft.com/office/drawing/2014/main" id="{712178A5-7EA5-9832-BBED-3680129E78C0}"/>
              </a:ext>
            </a:extLst>
          </p:cNvPr>
          <p:cNvSpPr>
            <a:spLocks noGrp="1"/>
          </p:cNvSpPr>
          <p:nvPr>
            <p:ph type="title"/>
          </p:nvPr>
        </p:nvSpPr>
        <p:spPr>
          <a:xfrm>
            <a:off x="1136397" y="502021"/>
            <a:ext cx="9688296" cy="1642969"/>
          </a:xfrm>
        </p:spPr>
        <p:txBody>
          <a:bodyPr anchor="b">
            <a:normAutofit/>
          </a:bodyPr>
          <a:lstStyle/>
          <a:p>
            <a:endParaRPr lang="hr-HR" sz="4000"/>
          </a:p>
        </p:txBody>
      </p:sp>
      <p:sp>
        <p:nvSpPr>
          <p:cNvPr id="3" name="Rezervirano mjesto sadržaja 2">
            <a:extLst>
              <a:ext uri="{FF2B5EF4-FFF2-40B4-BE49-F238E27FC236}">
                <a16:creationId xmlns:a16="http://schemas.microsoft.com/office/drawing/2014/main" id="{3B8AE834-C5CA-7467-3E1B-9D1D7E37199A}"/>
              </a:ext>
            </a:extLst>
          </p:cNvPr>
          <p:cNvSpPr>
            <a:spLocks noGrp="1"/>
          </p:cNvSpPr>
          <p:nvPr>
            <p:ph idx="1"/>
          </p:nvPr>
        </p:nvSpPr>
        <p:spPr>
          <a:xfrm>
            <a:off x="1136397" y="2418409"/>
            <a:ext cx="9688296" cy="3454358"/>
          </a:xfrm>
        </p:spPr>
        <p:txBody>
          <a:bodyPr anchor="t">
            <a:normAutofit/>
          </a:bodyPr>
          <a:lstStyle/>
          <a:p>
            <a:pPr marL="342900" lvl="0" indent="-342900">
              <a:buClr>
                <a:srgbClr val="7030A0"/>
              </a:buClr>
              <a:buFont typeface="Courier New" panose="02070309020205020404" pitchFamily="49" charset="0"/>
              <a:buChar char="o"/>
            </a:pPr>
            <a:r>
              <a:rPr lang="hr-HR" sz="1700">
                <a:effectLst/>
                <a:latin typeface="Cambria" panose="02040503050406030204" pitchFamily="18" charset="0"/>
                <a:ea typeface="Calibri" panose="020F0502020204030204" pitchFamily="34" charset="0"/>
                <a:cs typeface="Calibri" panose="020F0502020204030204" pitchFamily="34" charset="0"/>
              </a:rPr>
              <a:t>DAROVNICA KRALJA PETRA KREŠIMIRA IV., 1067.g. u Ninu – potvrđuje samostanu sv. Krševana u Zadru vlasništvo nad posjedom Diklo. U ispravi se nalazi genealogija hrvatskih vladara. </a:t>
            </a:r>
            <a:endParaRPr lang="hr-HR" sz="17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Clr>
                <a:srgbClr val="7030A0"/>
              </a:buClr>
              <a:buFont typeface="Courier New" panose="02070309020205020404" pitchFamily="49" charset="0"/>
              <a:buChar char="o"/>
            </a:pPr>
            <a:r>
              <a:rPr lang="hr-HR" sz="1700">
                <a:effectLst/>
                <a:latin typeface="Cambria" panose="02040503050406030204" pitchFamily="18" charset="0"/>
                <a:ea typeface="Calibri" panose="020F0502020204030204" pitchFamily="34" charset="0"/>
                <a:cs typeface="Calibri" panose="020F0502020204030204" pitchFamily="34" charset="0"/>
              </a:rPr>
              <a:t>SUPETARSKI KARTULAR, 11.st. – zbornik listina koje se odnose na benediktinski samostan Sv. Petra u Selu kod Splita u rukopisu Iura Sancti Petri de Gomai</a:t>
            </a:r>
            <a:endParaRPr lang="hr-HR" sz="17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Clr>
                <a:srgbClr val="7030A0"/>
              </a:buClr>
              <a:buFont typeface="Courier New" panose="02070309020205020404" pitchFamily="49" charset="0"/>
              <a:buChar char="o"/>
            </a:pPr>
            <a:r>
              <a:rPr lang="hr-HR" sz="1700">
                <a:effectLst/>
                <a:latin typeface="Cambria" panose="02040503050406030204" pitchFamily="18" charset="0"/>
                <a:ea typeface="Calibri" panose="020F0502020204030204" pitchFamily="34" charset="0"/>
                <a:cs typeface="Calibri" panose="020F0502020204030204" pitchFamily="34" charset="0"/>
              </a:rPr>
              <a:t>POVELJA KULINA BANA, 12.st., banova kancelarija u Bosni -  dvojezična povelja napisana vrlo učenim latinskim jezikom</a:t>
            </a:r>
            <a:endParaRPr lang="hr-HR" sz="17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Clr>
                <a:srgbClr val="7030A0"/>
              </a:buClr>
              <a:buFont typeface="Courier New" panose="02070309020205020404" pitchFamily="49" charset="0"/>
              <a:buChar char="o"/>
            </a:pPr>
            <a:r>
              <a:rPr lang="hr-HR" sz="1700">
                <a:effectLst/>
                <a:latin typeface="Cambria" panose="02040503050406030204" pitchFamily="18" charset="0"/>
                <a:ea typeface="Calibri" panose="020F0502020204030204" pitchFamily="34" charset="0"/>
                <a:cs typeface="Calibri" panose="020F0502020204030204" pitchFamily="34" charset="0"/>
              </a:rPr>
              <a:t>ZLATNA BULA BELE IV., 1242.g. – isprava kojom se Gradecu podaruje status slobodnog kraljevskog grada</a:t>
            </a:r>
            <a:endParaRPr lang="hr-HR" sz="17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1000"/>
              </a:spcAft>
              <a:buClr>
                <a:srgbClr val="7030A0"/>
              </a:buClr>
              <a:buFont typeface="Courier New" panose="02070309020205020404" pitchFamily="49" charset="0"/>
              <a:buChar char="o"/>
            </a:pPr>
            <a:r>
              <a:rPr lang="hr-HR" sz="1700">
                <a:effectLst/>
                <a:latin typeface="Cambria" panose="02040503050406030204" pitchFamily="18" charset="0"/>
                <a:ea typeface="Calibri" panose="020F0502020204030204" pitchFamily="34" charset="0"/>
                <a:cs typeface="Calibri" panose="020F0502020204030204" pitchFamily="34" charset="0"/>
              </a:rPr>
              <a:t>STATUT ZAGREBAČKOG KAPITOLA (Statuta Capituli Zagrabiensis), 14.st. – zagrebački kanonik Ivan Arhiđakon opisuje političke i kulturne prilike</a:t>
            </a:r>
            <a:endParaRPr lang="hr-HR" sz="1700">
              <a:effectLst/>
              <a:latin typeface="Calibri" panose="020F0502020204030204" pitchFamily="34" charset="0"/>
              <a:ea typeface="Calibri" panose="020F0502020204030204" pitchFamily="34" charset="0"/>
              <a:cs typeface="Times New Roman" panose="02020603050405020304" pitchFamily="18" charset="0"/>
            </a:endParaRPr>
          </a:p>
          <a:p>
            <a:endParaRPr lang="hr-HR" sz="1700"/>
          </a:p>
        </p:txBody>
      </p:sp>
      <p:sp>
        <p:nvSpPr>
          <p:cNvPr id="21" name="Rectangle 20">
            <a:extLst>
              <a:ext uri="{FF2B5EF4-FFF2-40B4-BE49-F238E27FC236}">
                <a16:creationId xmlns:a16="http://schemas.microsoft.com/office/drawing/2014/main" id="{EEBF1590-3B36-48EE-A89D-3B6F3CB256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AC8F6C8C-AB5A-4548-942D-E3FD40ACBC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63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75875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3FBD8042-EB61-9BFB-2753-2A9933577C7D}"/>
              </a:ext>
            </a:extLst>
          </p:cNvPr>
          <p:cNvSpPr>
            <a:spLocks noGrp="1"/>
          </p:cNvSpPr>
          <p:nvPr>
            <p:ph type="title"/>
          </p:nvPr>
        </p:nvSpPr>
        <p:spPr/>
        <p:txBody>
          <a:bodyPr/>
          <a:lstStyle/>
          <a:p>
            <a:endParaRPr lang="hr-HR"/>
          </a:p>
        </p:txBody>
      </p:sp>
      <p:pic>
        <p:nvPicPr>
          <p:cNvPr id="2050" name="Picture 2">
            <a:extLst>
              <a:ext uri="{FF2B5EF4-FFF2-40B4-BE49-F238E27FC236}">
                <a16:creationId xmlns:a16="http://schemas.microsoft.com/office/drawing/2014/main" id="{C777B5D9-8276-3C60-C3DE-9DDF08FCB760}"/>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781300" y="2029619"/>
            <a:ext cx="6629400" cy="3943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30603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979E27D9-03C7-44E2-9FF8-15D0C8506A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Naslov 1">
            <a:extLst>
              <a:ext uri="{FF2B5EF4-FFF2-40B4-BE49-F238E27FC236}">
                <a16:creationId xmlns:a16="http://schemas.microsoft.com/office/drawing/2014/main" id="{DD155E05-4E82-6AA5-0DF5-8A28CB6D5D59}"/>
              </a:ext>
            </a:extLst>
          </p:cNvPr>
          <p:cNvSpPr>
            <a:spLocks noGrp="1"/>
          </p:cNvSpPr>
          <p:nvPr>
            <p:ph type="title"/>
          </p:nvPr>
        </p:nvSpPr>
        <p:spPr>
          <a:xfrm>
            <a:off x="1136397" y="502021"/>
            <a:ext cx="9688296" cy="1642969"/>
          </a:xfrm>
        </p:spPr>
        <p:txBody>
          <a:bodyPr anchor="b">
            <a:normAutofit/>
          </a:bodyPr>
          <a:lstStyle/>
          <a:p>
            <a:endParaRPr lang="hr-HR" sz="4000"/>
          </a:p>
        </p:txBody>
      </p:sp>
      <p:sp>
        <p:nvSpPr>
          <p:cNvPr id="3" name="Rezervirano mjesto sadržaja 2">
            <a:extLst>
              <a:ext uri="{FF2B5EF4-FFF2-40B4-BE49-F238E27FC236}">
                <a16:creationId xmlns:a16="http://schemas.microsoft.com/office/drawing/2014/main" id="{C2AA4F11-3BDF-E5D2-E88E-E21919C0799B}"/>
              </a:ext>
            </a:extLst>
          </p:cNvPr>
          <p:cNvSpPr>
            <a:spLocks noGrp="1"/>
          </p:cNvSpPr>
          <p:nvPr>
            <p:ph idx="1"/>
          </p:nvPr>
        </p:nvSpPr>
        <p:spPr>
          <a:xfrm>
            <a:off x="1136397" y="2418409"/>
            <a:ext cx="9688296" cy="3454358"/>
          </a:xfrm>
        </p:spPr>
        <p:txBody>
          <a:bodyPr anchor="t">
            <a:normAutofit/>
          </a:bodyPr>
          <a:lstStyle/>
          <a:p>
            <a:r>
              <a:rPr lang="hr-HR" sz="2000">
                <a:latin typeface="arial" panose="020B0604020202020204" pitchFamily="34" charset="0"/>
              </a:rPr>
              <a:t>Sarkofag hrvatske kraljice Jelene s latinskim epitafom na prednjoj strani iz 976. godine pronašao je arheolog i svećenik don Frane Bulić  28. kolovoza 1898.  pri a</a:t>
            </a:r>
            <a:r>
              <a:rPr lang="hr-HR" sz="2000" b="0" i="0">
                <a:effectLst/>
                <a:latin typeface="arial" panose="020B0604020202020204" pitchFamily="34" charset="0"/>
              </a:rPr>
              <a:t>rheološkom istraživanju temelja nekadašnje starohrvatske bazilike koja se nalazi pokraj današnje crkve Gospe od Otoka u Solinu. </a:t>
            </a:r>
            <a:endParaRPr lang="hr-HR" sz="2000"/>
          </a:p>
        </p:txBody>
      </p:sp>
      <p:sp>
        <p:nvSpPr>
          <p:cNvPr id="29" name="Rectangle 28">
            <a:extLst>
              <a:ext uri="{FF2B5EF4-FFF2-40B4-BE49-F238E27FC236}">
                <a16:creationId xmlns:a16="http://schemas.microsoft.com/office/drawing/2014/main" id="{EEBF1590-3B36-48EE-A89D-3B6F3CB256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AC8F6C8C-AB5A-4548-942D-E3FD40ACBC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63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545679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9A36457-A5F4-4103-A443-02581C091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C5FB7E8-B636-40FA-BE8D-48145C0F5C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12192000" cy="2295238"/>
          </a:xfrm>
          <a:custGeom>
            <a:avLst/>
            <a:gdLst>
              <a:gd name="connsiteX0" fmla="*/ 12160143 w 12192000"/>
              <a:gd name="connsiteY0" fmla="*/ 831692 h 2079137"/>
              <a:gd name="connsiteX1" fmla="*/ 12159112 w 12192000"/>
              <a:gd name="connsiteY1" fmla="*/ 833361 h 2079137"/>
              <a:gd name="connsiteX2" fmla="*/ 12158912 w 12192000"/>
              <a:gd name="connsiteY2" fmla="*/ 832430 h 2079137"/>
              <a:gd name="connsiteX3" fmla="*/ 0 w 12192000"/>
              <a:gd name="connsiteY3" fmla="*/ 0 h 2079137"/>
              <a:gd name="connsiteX4" fmla="*/ 12192000 w 12192000"/>
              <a:gd name="connsiteY4" fmla="*/ 0 h 2079137"/>
              <a:gd name="connsiteX5" fmla="*/ 12192000 w 12192000"/>
              <a:gd name="connsiteY5" fmla="*/ 558063 h 2079137"/>
              <a:gd name="connsiteX6" fmla="*/ 12189259 w 12192000"/>
              <a:gd name="connsiteY6" fmla="*/ 810508 h 2079137"/>
              <a:gd name="connsiteX7" fmla="*/ 12170847 w 12192000"/>
              <a:gd name="connsiteY7" fmla="*/ 825280 h 2079137"/>
              <a:gd name="connsiteX8" fmla="*/ 12160143 w 12192000"/>
              <a:gd name="connsiteY8" fmla="*/ 831692 h 2079137"/>
              <a:gd name="connsiteX9" fmla="*/ 12163806 w 12192000"/>
              <a:gd name="connsiteY9" fmla="*/ 825759 h 2079137"/>
              <a:gd name="connsiteX10" fmla="*/ 12056557 w 12192000"/>
              <a:gd name="connsiteY10" fmla="*/ 810176 h 2079137"/>
              <a:gd name="connsiteX11" fmla="*/ 11900316 w 12192000"/>
              <a:gd name="connsiteY11" fmla="*/ 789618 h 2079137"/>
              <a:gd name="connsiteX12" fmla="*/ 11791206 w 12192000"/>
              <a:gd name="connsiteY12" fmla="*/ 824176 h 2079137"/>
              <a:gd name="connsiteX13" fmla="*/ 11659257 w 12192000"/>
              <a:gd name="connsiteY13" fmla="*/ 800841 h 2079137"/>
              <a:gd name="connsiteX14" fmla="*/ 11569789 w 12192000"/>
              <a:gd name="connsiteY14" fmla="*/ 797135 h 2079137"/>
              <a:gd name="connsiteX15" fmla="*/ 11367885 w 12192000"/>
              <a:gd name="connsiteY15" fmla="*/ 791985 h 2079137"/>
              <a:gd name="connsiteX16" fmla="*/ 11174663 w 12192000"/>
              <a:gd name="connsiteY16" fmla="*/ 788721 h 2079137"/>
              <a:gd name="connsiteX17" fmla="*/ 11068220 w 12192000"/>
              <a:gd name="connsiteY17" fmla="*/ 786994 h 2079137"/>
              <a:gd name="connsiteX18" fmla="*/ 10893266 w 12192000"/>
              <a:gd name="connsiteY18" fmla="*/ 794013 h 2079137"/>
              <a:gd name="connsiteX19" fmla="*/ 10844025 w 12192000"/>
              <a:gd name="connsiteY19" fmla="*/ 789857 h 2079137"/>
              <a:gd name="connsiteX20" fmla="*/ 10814353 w 12192000"/>
              <a:gd name="connsiteY20" fmla="*/ 789010 h 2079137"/>
              <a:gd name="connsiteX21" fmla="*/ 10748393 w 12192000"/>
              <a:gd name="connsiteY21" fmla="*/ 806738 h 2079137"/>
              <a:gd name="connsiteX22" fmla="*/ 10468256 w 12192000"/>
              <a:gd name="connsiteY22" fmla="*/ 778733 h 2079137"/>
              <a:gd name="connsiteX23" fmla="*/ 10256131 w 12192000"/>
              <a:gd name="connsiteY23" fmla="*/ 788332 h 2079137"/>
              <a:gd name="connsiteX24" fmla="*/ 10177442 w 12192000"/>
              <a:gd name="connsiteY24" fmla="*/ 777371 h 2079137"/>
              <a:gd name="connsiteX25" fmla="*/ 10006086 w 12192000"/>
              <a:gd name="connsiteY25" fmla="*/ 792651 h 2079137"/>
              <a:gd name="connsiteX26" fmla="*/ 9952382 w 12192000"/>
              <a:gd name="connsiteY26" fmla="*/ 815411 h 2079137"/>
              <a:gd name="connsiteX27" fmla="*/ 9926457 w 12192000"/>
              <a:gd name="connsiteY27" fmla="*/ 827295 h 2079137"/>
              <a:gd name="connsiteX28" fmla="*/ 9843405 w 12192000"/>
              <a:gd name="connsiteY28" fmla="*/ 867046 h 2079137"/>
              <a:gd name="connsiteX29" fmla="*/ 9830866 w 12192000"/>
              <a:gd name="connsiteY29" fmla="*/ 875047 h 2079137"/>
              <a:gd name="connsiteX30" fmla="*/ 9801807 w 12192000"/>
              <a:gd name="connsiteY30" fmla="*/ 872272 h 2079137"/>
              <a:gd name="connsiteX31" fmla="*/ 9785653 w 12192000"/>
              <a:gd name="connsiteY31" fmla="*/ 861743 h 2079137"/>
              <a:gd name="connsiteX32" fmla="*/ 9781177 w 12192000"/>
              <a:gd name="connsiteY32" fmla="*/ 864820 h 2079137"/>
              <a:gd name="connsiteX33" fmla="*/ 9768640 w 12192000"/>
              <a:gd name="connsiteY33" fmla="*/ 869379 h 2079137"/>
              <a:gd name="connsiteX34" fmla="*/ 9712211 w 12192000"/>
              <a:gd name="connsiteY34" fmla="*/ 900283 h 2079137"/>
              <a:gd name="connsiteX35" fmla="*/ 9689465 w 12192000"/>
              <a:gd name="connsiteY35" fmla="*/ 899268 h 2079137"/>
              <a:gd name="connsiteX36" fmla="*/ 9600339 w 12192000"/>
              <a:gd name="connsiteY36" fmla="*/ 922112 h 2079137"/>
              <a:gd name="connsiteX37" fmla="*/ 9582850 w 12192000"/>
              <a:gd name="connsiteY37" fmla="*/ 925510 h 2079137"/>
              <a:gd name="connsiteX38" fmla="*/ 9549638 w 12192000"/>
              <a:gd name="connsiteY38" fmla="*/ 940845 h 2079137"/>
              <a:gd name="connsiteX39" fmla="*/ 9539471 w 12192000"/>
              <a:gd name="connsiteY39" fmla="*/ 941799 h 2079137"/>
              <a:gd name="connsiteX40" fmla="*/ 9505592 w 12192000"/>
              <a:gd name="connsiteY40" fmla="*/ 955533 h 2079137"/>
              <a:gd name="connsiteX41" fmla="*/ 9432569 w 12192000"/>
              <a:gd name="connsiteY41" fmla="*/ 985377 h 2079137"/>
              <a:gd name="connsiteX42" fmla="*/ 9414216 w 12192000"/>
              <a:gd name="connsiteY42" fmla="*/ 992655 h 2079137"/>
              <a:gd name="connsiteX43" fmla="*/ 9397106 w 12192000"/>
              <a:gd name="connsiteY43" fmla="*/ 992980 h 2079137"/>
              <a:gd name="connsiteX44" fmla="*/ 9305108 w 12192000"/>
              <a:gd name="connsiteY44" fmla="*/ 1007767 h 2079137"/>
              <a:gd name="connsiteX45" fmla="*/ 9282434 w 12192000"/>
              <a:gd name="connsiteY45" fmla="*/ 1007523 h 2079137"/>
              <a:gd name="connsiteX46" fmla="*/ 9271941 w 12192000"/>
              <a:gd name="connsiteY46" fmla="*/ 1002839 h 2079137"/>
              <a:gd name="connsiteX47" fmla="*/ 9238227 w 12192000"/>
              <a:gd name="connsiteY47" fmla="*/ 1017668 h 2079137"/>
              <a:gd name="connsiteX48" fmla="*/ 9184265 w 12192000"/>
              <a:gd name="connsiteY48" fmla="*/ 1031275 h 2079137"/>
              <a:gd name="connsiteX49" fmla="*/ 9159000 w 12192000"/>
              <a:gd name="connsiteY49" fmla="*/ 1039569 h 2079137"/>
              <a:gd name="connsiteX50" fmla="*/ 9137031 w 12192000"/>
              <a:gd name="connsiteY50" fmla="*/ 1038699 h 2079137"/>
              <a:gd name="connsiteX51" fmla="*/ 9015702 w 12192000"/>
              <a:gd name="connsiteY51" fmla="*/ 1051400 h 2079137"/>
              <a:gd name="connsiteX52" fmla="*/ 8971403 w 12192000"/>
              <a:gd name="connsiteY52" fmla="*/ 1040542 h 2079137"/>
              <a:gd name="connsiteX53" fmla="*/ 8961826 w 12192000"/>
              <a:gd name="connsiteY53" fmla="*/ 1045364 h 2079137"/>
              <a:gd name="connsiteX54" fmla="*/ 8888623 w 12192000"/>
              <a:gd name="connsiteY54" fmla="*/ 1053908 h 2079137"/>
              <a:gd name="connsiteX55" fmla="*/ 8841066 w 12192000"/>
              <a:gd name="connsiteY55" fmla="*/ 1060421 h 2079137"/>
              <a:gd name="connsiteX56" fmla="*/ 8752342 w 12192000"/>
              <a:gd name="connsiteY56" fmla="*/ 1080646 h 2079137"/>
              <a:gd name="connsiteX57" fmla="*/ 8699139 w 12192000"/>
              <a:gd name="connsiteY57" fmla="*/ 1087885 h 2079137"/>
              <a:gd name="connsiteX58" fmla="*/ 8667273 w 12192000"/>
              <a:gd name="connsiteY58" fmla="*/ 1092062 h 2079137"/>
              <a:gd name="connsiteX59" fmla="*/ 8586064 w 12192000"/>
              <a:gd name="connsiteY59" fmla="*/ 1114603 h 2079137"/>
              <a:gd name="connsiteX60" fmla="*/ 8460312 w 12192000"/>
              <a:gd name="connsiteY60" fmla="*/ 1179878 h 2079137"/>
              <a:gd name="connsiteX61" fmla="*/ 8419023 w 12192000"/>
              <a:gd name="connsiteY61" fmla="*/ 1191748 h 2079137"/>
              <a:gd name="connsiteX62" fmla="*/ 8410939 w 12192000"/>
              <a:gd name="connsiteY62" fmla="*/ 1189696 h 2079137"/>
              <a:gd name="connsiteX63" fmla="*/ 8362040 w 12192000"/>
              <a:gd name="connsiteY63" fmla="*/ 1220820 h 2079137"/>
              <a:gd name="connsiteX64" fmla="*/ 8273677 w 12192000"/>
              <a:gd name="connsiteY64" fmla="*/ 1236495 h 2079137"/>
              <a:gd name="connsiteX65" fmla="*/ 8204283 w 12192000"/>
              <a:gd name="connsiteY65" fmla="*/ 1243537 h 2079137"/>
              <a:gd name="connsiteX66" fmla="*/ 8166550 w 12192000"/>
              <a:gd name="connsiteY66" fmla="*/ 1249551 h 2079137"/>
              <a:gd name="connsiteX67" fmla="*/ 8137785 w 12192000"/>
              <a:gd name="connsiteY67" fmla="*/ 1251636 h 2079137"/>
              <a:gd name="connsiteX68" fmla="*/ 8071596 w 12192000"/>
              <a:gd name="connsiteY68" fmla="*/ 1269274 h 2079137"/>
              <a:gd name="connsiteX69" fmla="*/ 7964816 w 12192000"/>
              <a:gd name="connsiteY69" fmla="*/ 1303668 h 2079137"/>
              <a:gd name="connsiteX70" fmla="*/ 7941495 w 12192000"/>
              <a:gd name="connsiteY70" fmla="*/ 1309821 h 2079137"/>
              <a:gd name="connsiteX71" fmla="*/ 7919123 w 12192000"/>
              <a:gd name="connsiteY71" fmla="*/ 1310466 h 2079137"/>
              <a:gd name="connsiteX72" fmla="*/ 7911902 w 12192000"/>
              <a:gd name="connsiteY72" fmla="*/ 1306569 h 2079137"/>
              <a:gd name="connsiteX73" fmla="*/ 7898703 w 12192000"/>
              <a:gd name="connsiteY73" fmla="*/ 1309208 h 2079137"/>
              <a:gd name="connsiteX74" fmla="*/ 7894703 w 12192000"/>
              <a:gd name="connsiteY74" fmla="*/ 1308939 h 2079137"/>
              <a:gd name="connsiteX75" fmla="*/ 7872267 w 12192000"/>
              <a:gd name="connsiteY75" fmla="*/ 1308370 h 2079137"/>
              <a:gd name="connsiteX76" fmla="*/ 7836454 w 12192000"/>
              <a:gd name="connsiteY76" fmla="*/ 1331265 h 2079137"/>
              <a:gd name="connsiteX77" fmla="*/ 7782451 w 12192000"/>
              <a:gd name="connsiteY77" fmla="*/ 1339601 h 2079137"/>
              <a:gd name="connsiteX78" fmla="*/ 7542969 w 12192000"/>
              <a:gd name="connsiteY78" fmla="*/ 1372495 h 2079137"/>
              <a:gd name="connsiteX79" fmla="*/ 7476832 w 12192000"/>
              <a:gd name="connsiteY79" fmla="*/ 1431655 h 2079137"/>
              <a:gd name="connsiteX80" fmla="*/ 7370237 w 12192000"/>
              <a:gd name="connsiteY80" fmla="*/ 1474339 h 2079137"/>
              <a:gd name="connsiteX81" fmla="*/ 7222223 w 12192000"/>
              <a:gd name="connsiteY81" fmla="*/ 1510199 h 2079137"/>
              <a:gd name="connsiteX82" fmla="*/ 7215703 w 12192000"/>
              <a:gd name="connsiteY82" fmla="*/ 1520424 h 2079137"/>
              <a:gd name="connsiteX83" fmla="*/ 7204548 w 12192000"/>
              <a:gd name="connsiteY83" fmla="*/ 1528145 h 2079137"/>
              <a:gd name="connsiteX84" fmla="*/ 7202038 w 12192000"/>
              <a:gd name="connsiteY84" fmla="*/ 1527954 h 2079137"/>
              <a:gd name="connsiteX85" fmla="*/ 7173860 w 12192000"/>
              <a:gd name="connsiteY85" fmla="*/ 1541605 h 2079137"/>
              <a:gd name="connsiteX86" fmla="*/ 7155079 w 12192000"/>
              <a:gd name="connsiteY86" fmla="*/ 1552495 h 2079137"/>
              <a:gd name="connsiteX87" fmla="*/ 7149757 w 12192000"/>
              <a:gd name="connsiteY87" fmla="*/ 1552732 h 2079137"/>
              <a:gd name="connsiteX88" fmla="*/ 7104804 w 12192000"/>
              <a:gd name="connsiteY88" fmla="*/ 1565792 h 2079137"/>
              <a:gd name="connsiteX89" fmla="*/ 7082824 w 12192000"/>
              <a:gd name="connsiteY89" fmla="*/ 1567947 h 2079137"/>
              <a:gd name="connsiteX90" fmla="*/ 7021520 w 12192000"/>
              <a:gd name="connsiteY90" fmla="*/ 1562334 h 2079137"/>
              <a:gd name="connsiteX91" fmla="*/ 6988956 w 12192000"/>
              <a:gd name="connsiteY91" fmla="*/ 1576442 h 2079137"/>
              <a:gd name="connsiteX92" fmla="*/ 6981922 w 12192000"/>
              <a:gd name="connsiteY92" fmla="*/ 1578821 h 2079137"/>
              <a:gd name="connsiteX93" fmla="*/ 6981583 w 12192000"/>
              <a:gd name="connsiteY93" fmla="*/ 1578678 h 2079137"/>
              <a:gd name="connsiteX94" fmla="*/ 6973762 w 12192000"/>
              <a:gd name="connsiteY94" fmla="*/ 1580811 h 2079137"/>
              <a:gd name="connsiteX95" fmla="*/ 6969093 w 12192000"/>
              <a:gd name="connsiteY95" fmla="*/ 1583157 h 2079137"/>
              <a:gd name="connsiteX96" fmla="*/ 6890037 w 12192000"/>
              <a:gd name="connsiteY96" fmla="*/ 1575825 h 2079137"/>
              <a:gd name="connsiteX97" fmla="*/ 6785054 w 12192000"/>
              <a:gd name="connsiteY97" fmla="*/ 1582200 h 2079137"/>
              <a:gd name="connsiteX98" fmla="*/ 6681692 w 12192000"/>
              <a:gd name="connsiteY98" fmla="*/ 1591296 h 2079137"/>
              <a:gd name="connsiteX99" fmla="*/ 6644556 w 12192000"/>
              <a:gd name="connsiteY99" fmla="*/ 1595940 h 2079137"/>
              <a:gd name="connsiteX100" fmla="*/ 6577106 w 12192000"/>
              <a:gd name="connsiteY100" fmla="*/ 1598261 h 2079137"/>
              <a:gd name="connsiteX101" fmla="*/ 6544183 w 12192000"/>
              <a:gd name="connsiteY101" fmla="*/ 1596149 h 2079137"/>
              <a:gd name="connsiteX102" fmla="*/ 6540921 w 12192000"/>
              <a:gd name="connsiteY102" fmla="*/ 1593857 h 2079137"/>
              <a:gd name="connsiteX103" fmla="*/ 6535046 w 12192000"/>
              <a:gd name="connsiteY103" fmla="*/ 1593283 h 2079137"/>
              <a:gd name="connsiteX104" fmla="*/ 6519853 w 12192000"/>
              <a:gd name="connsiteY104" fmla="*/ 1595771 h 2079137"/>
              <a:gd name="connsiteX105" fmla="*/ 6514280 w 12192000"/>
              <a:gd name="connsiteY105" fmla="*/ 1597376 h 2079137"/>
              <a:gd name="connsiteX106" fmla="*/ 6505824 w 12192000"/>
              <a:gd name="connsiteY106" fmla="*/ 1598298 h 2079137"/>
              <a:gd name="connsiteX107" fmla="*/ 6505573 w 12192000"/>
              <a:gd name="connsiteY107" fmla="*/ 1598109 h 2079137"/>
              <a:gd name="connsiteX108" fmla="*/ 6497741 w 12192000"/>
              <a:gd name="connsiteY108" fmla="*/ 1599392 h 2079137"/>
              <a:gd name="connsiteX109" fmla="*/ 6459992 w 12192000"/>
              <a:gd name="connsiteY109" fmla="*/ 1608358 h 2079137"/>
              <a:gd name="connsiteX110" fmla="*/ 6404572 w 12192000"/>
              <a:gd name="connsiteY110" fmla="*/ 1593771 h 2079137"/>
              <a:gd name="connsiteX111" fmla="*/ 6382671 w 12192000"/>
              <a:gd name="connsiteY111" fmla="*/ 1592612 h 2079137"/>
              <a:gd name="connsiteX112" fmla="*/ 6369843 w 12192000"/>
              <a:gd name="connsiteY112" fmla="*/ 1590015 h 2079137"/>
              <a:gd name="connsiteX113" fmla="*/ 6269740 w 12192000"/>
              <a:gd name="connsiteY113" fmla="*/ 1614633 h 2079137"/>
              <a:gd name="connsiteX114" fmla="*/ 6255405 w 12192000"/>
              <a:gd name="connsiteY114" fmla="*/ 1620529 h 2079137"/>
              <a:gd name="connsiteX115" fmla="*/ 6244248 w 12192000"/>
              <a:gd name="connsiteY115" fmla="*/ 1629561 h 2079137"/>
              <a:gd name="connsiteX116" fmla="*/ 6086396 w 12192000"/>
              <a:gd name="connsiteY116" fmla="*/ 1642666 h 2079137"/>
              <a:gd name="connsiteX117" fmla="*/ 5867429 w 12192000"/>
              <a:gd name="connsiteY117" fmla="*/ 1695554 h 2079137"/>
              <a:gd name="connsiteX118" fmla="*/ 5772864 w 12192000"/>
              <a:gd name="connsiteY118" fmla="*/ 1689002 h 2079137"/>
              <a:gd name="connsiteX119" fmla="*/ 5629833 w 12192000"/>
              <a:gd name="connsiteY119" fmla="*/ 1713273 h 2079137"/>
              <a:gd name="connsiteX120" fmla="*/ 5504771 w 12192000"/>
              <a:gd name="connsiteY120" fmla="*/ 1725744 h 2079137"/>
              <a:gd name="connsiteX121" fmla="*/ 5490967 w 12192000"/>
              <a:gd name="connsiteY121" fmla="*/ 1726367 h 2079137"/>
              <a:gd name="connsiteX122" fmla="*/ 5486015 w 12192000"/>
              <a:gd name="connsiteY122" fmla="*/ 1721481 h 2079137"/>
              <a:gd name="connsiteX123" fmla="*/ 5439364 w 12192000"/>
              <a:gd name="connsiteY123" fmla="*/ 1721349 h 2079137"/>
              <a:gd name="connsiteX124" fmla="*/ 5350025 w 12192000"/>
              <a:gd name="connsiteY124" fmla="*/ 1729885 h 2079137"/>
              <a:gd name="connsiteX125" fmla="*/ 5336104 w 12192000"/>
              <a:gd name="connsiteY125" fmla="*/ 1734377 h 2079137"/>
              <a:gd name="connsiteX126" fmla="*/ 5245234 w 12192000"/>
              <a:gd name="connsiteY126" fmla="*/ 1738520 h 2079137"/>
              <a:gd name="connsiteX127" fmla="*/ 5182955 w 12192000"/>
              <a:gd name="connsiteY127" fmla="*/ 1744622 h 2079137"/>
              <a:gd name="connsiteX128" fmla="*/ 5169506 w 12192000"/>
              <a:gd name="connsiteY128" fmla="*/ 1748993 h 2079137"/>
              <a:gd name="connsiteX129" fmla="*/ 5154299 w 12192000"/>
              <a:gd name="connsiteY129" fmla="*/ 1744080 h 2079137"/>
              <a:gd name="connsiteX130" fmla="*/ 5149917 w 12192000"/>
              <a:gd name="connsiteY130" fmla="*/ 1739727 h 2079137"/>
              <a:gd name="connsiteX131" fmla="*/ 5100319 w 12192000"/>
              <a:gd name="connsiteY131" fmla="*/ 1745797 h 2079137"/>
              <a:gd name="connsiteX132" fmla="*/ 5094361 w 12192000"/>
              <a:gd name="connsiteY132" fmla="*/ 1745767 h 2079137"/>
              <a:gd name="connsiteX133" fmla="*/ 5053410 w 12192000"/>
              <a:gd name="connsiteY133" fmla="*/ 1742790 h 2079137"/>
              <a:gd name="connsiteX134" fmla="*/ 4992711 w 12192000"/>
              <a:gd name="connsiteY134" fmla="*/ 1734075 h 2079137"/>
              <a:gd name="connsiteX135" fmla="*/ 4930098 w 12192000"/>
              <a:gd name="connsiteY135" fmla="*/ 1717312 h 2079137"/>
              <a:gd name="connsiteX136" fmla="*/ 4893834 w 12192000"/>
              <a:gd name="connsiteY136" fmla="*/ 1710028 h 2079137"/>
              <a:gd name="connsiteX137" fmla="*/ 4868730 w 12192000"/>
              <a:gd name="connsiteY137" fmla="*/ 1702384 h 2079137"/>
              <a:gd name="connsiteX138" fmla="*/ 4797925 w 12192000"/>
              <a:gd name="connsiteY138" fmla="*/ 1695535 h 2079137"/>
              <a:gd name="connsiteX139" fmla="*/ 4677670 w 12192000"/>
              <a:gd name="connsiteY139" fmla="*/ 1689453 h 2079137"/>
              <a:gd name="connsiteX140" fmla="*/ 4634248 w 12192000"/>
              <a:gd name="connsiteY140" fmla="*/ 1680227 h 2079137"/>
              <a:gd name="connsiteX141" fmla="*/ 4632434 w 12192000"/>
              <a:gd name="connsiteY141" fmla="*/ 1674607 h 2079137"/>
              <a:gd name="connsiteX142" fmla="*/ 4619204 w 12192000"/>
              <a:gd name="connsiteY142" fmla="*/ 1672507 h 2079137"/>
              <a:gd name="connsiteX143" fmla="*/ 4616283 w 12192000"/>
              <a:gd name="connsiteY143" fmla="*/ 1670977 h 2079137"/>
              <a:gd name="connsiteX144" fmla="*/ 4598926 w 12192000"/>
              <a:gd name="connsiteY144" fmla="*/ 1663178 h 2079137"/>
              <a:gd name="connsiteX145" fmla="*/ 4547069 w 12192000"/>
              <a:gd name="connsiteY145" fmla="*/ 1670642 h 2079137"/>
              <a:gd name="connsiteX146" fmla="*/ 4523516 w 12192000"/>
              <a:gd name="connsiteY146" fmla="*/ 1669785 h 2079137"/>
              <a:gd name="connsiteX147" fmla="*/ 4500586 w 12192000"/>
              <a:gd name="connsiteY147" fmla="*/ 1675912 h 2079137"/>
              <a:gd name="connsiteX148" fmla="*/ 4488196 w 12192000"/>
              <a:gd name="connsiteY148" fmla="*/ 1683463 h 2079137"/>
              <a:gd name="connsiteX149" fmla="*/ 4445463 w 12192000"/>
              <a:gd name="connsiteY149" fmla="*/ 1695634 h 2079137"/>
              <a:gd name="connsiteX150" fmla="*/ 4446550 w 12192000"/>
              <a:gd name="connsiteY150" fmla="*/ 1680538 h 2079137"/>
              <a:gd name="connsiteX151" fmla="*/ 4365375 w 12192000"/>
              <a:gd name="connsiteY151" fmla="*/ 1697935 h 2079137"/>
              <a:gd name="connsiteX152" fmla="*/ 4305123 w 12192000"/>
              <a:gd name="connsiteY152" fmla="*/ 1714185 h 2079137"/>
              <a:gd name="connsiteX153" fmla="*/ 4292665 w 12192000"/>
              <a:gd name="connsiteY153" fmla="*/ 1720703 h 2079137"/>
              <a:gd name="connsiteX154" fmla="*/ 4276789 w 12192000"/>
              <a:gd name="connsiteY154" fmla="*/ 1718367 h 2079137"/>
              <a:gd name="connsiteX155" fmla="*/ 4271683 w 12192000"/>
              <a:gd name="connsiteY155" fmla="*/ 1714801 h 2079137"/>
              <a:gd name="connsiteX156" fmla="*/ 4223918 w 12192000"/>
              <a:gd name="connsiteY156" fmla="*/ 1728936 h 2079137"/>
              <a:gd name="connsiteX157" fmla="*/ 4218039 w 12192000"/>
              <a:gd name="connsiteY157" fmla="*/ 1729885 h 2079137"/>
              <a:gd name="connsiteX158" fmla="*/ 4177153 w 12192000"/>
              <a:gd name="connsiteY158" fmla="*/ 1733691 h 2079137"/>
              <a:gd name="connsiteX159" fmla="*/ 4051032 w 12192000"/>
              <a:gd name="connsiteY159" fmla="*/ 1728886 h 2079137"/>
              <a:gd name="connsiteX160" fmla="*/ 4013978 w 12192000"/>
              <a:gd name="connsiteY160" fmla="*/ 1727679 h 2079137"/>
              <a:gd name="connsiteX161" fmla="*/ 3987857 w 12192000"/>
              <a:gd name="connsiteY161" fmla="*/ 1724282 h 2079137"/>
              <a:gd name="connsiteX162" fmla="*/ 3916852 w 12192000"/>
              <a:gd name="connsiteY162" fmla="*/ 1729184 h 2079137"/>
              <a:gd name="connsiteX163" fmla="*/ 3797263 w 12192000"/>
              <a:gd name="connsiteY163" fmla="*/ 1742976 h 2079137"/>
              <a:gd name="connsiteX164" fmla="*/ 3752806 w 12192000"/>
              <a:gd name="connsiteY164" fmla="*/ 1741033 h 2079137"/>
              <a:gd name="connsiteX165" fmla="*/ 3749997 w 12192000"/>
              <a:gd name="connsiteY165" fmla="*/ 1735799 h 2079137"/>
              <a:gd name="connsiteX166" fmla="*/ 3736582 w 12192000"/>
              <a:gd name="connsiteY166" fmla="*/ 1735907 h 2079137"/>
              <a:gd name="connsiteX167" fmla="*/ 3733428 w 12192000"/>
              <a:gd name="connsiteY167" fmla="*/ 1734881 h 2079137"/>
              <a:gd name="connsiteX168" fmla="*/ 3714911 w 12192000"/>
              <a:gd name="connsiteY168" fmla="*/ 1730056 h 2079137"/>
              <a:gd name="connsiteX169" fmla="*/ 3665172 w 12192000"/>
              <a:gd name="connsiteY169" fmla="*/ 1745936 h 2079137"/>
              <a:gd name="connsiteX170" fmla="*/ 3552006 w 12192000"/>
              <a:gd name="connsiteY170" fmla="*/ 1755220 h 2079137"/>
              <a:gd name="connsiteX171" fmla="*/ 3390301 w 12192000"/>
              <a:gd name="connsiteY171" fmla="*/ 1762546 h 2079137"/>
              <a:gd name="connsiteX172" fmla="*/ 3264312 w 12192000"/>
              <a:gd name="connsiteY172" fmla="*/ 1774620 h 2079137"/>
              <a:gd name="connsiteX173" fmla="*/ 3106901 w 12192000"/>
              <a:gd name="connsiteY173" fmla="*/ 1804264 h 2079137"/>
              <a:gd name="connsiteX174" fmla="*/ 2993303 w 12192000"/>
              <a:gd name="connsiteY174" fmla="*/ 1806542 h 2079137"/>
              <a:gd name="connsiteX175" fmla="*/ 2979115 w 12192000"/>
              <a:gd name="connsiteY175" fmla="*/ 1815432 h 2079137"/>
              <a:gd name="connsiteX176" fmla="*/ 2963118 w 12192000"/>
              <a:gd name="connsiteY176" fmla="*/ 1820962 h 2079137"/>
              <a:gd name="connsiteX177" fmla="*/ 2961156 w 12192000"/>
              <a:gd name="connsiteY177" fmla="*/ 1820297 h 2079137"/>
              <a:gd name="connsiteX178" fmla="*/ 2925719 w 12192000"/>
              <a:gd name="connsiteY178" fmla="*/ 1828468 h 2079137"/>
              <a:gd name="connsiteX179" fmla="*/ 2857951 w 12192000"/>
              <a:gd name="connsiteY179" fmla="*/ 1842496 h 2079137"/>
              <a:gd name="connsiteX180" fmla="*/ 2857427 w 12192000"/>
              <a:gd name="connsiteY180" fmla="*/ 1841591 h 2079137"/>
              <a:gd name="connsiteX181" fmla="*/ 2846731 w 12192000"/>
              <a:gd name="connsiteY181" fmla="*/ 1839316 h 2079137"/>
              <a:gd name="connsiteX182" fmla="*/ 2826290 w 12192000"/>
              <a:gd name="connsiteY182" fmla="*/ 1837274 h 2079137"/>
              <a:gd name="connsiteX183" fmla="*/ 2779146 w 12192000"/>
              <a:gd name="connsiteY183" fmla="*/ 1820071 h 2079137"/>
              <a:gd name="connsiteX184" fmla="*/ 2739608 w 12192000"/>
              <a:gd name="connsiteY184" fmla="*/ 1827861 h 2079137"/>
              <a:gd name="connsiteX185" fmla="*/ 2731631 w 12192000"/>
              <a:gd name="connsiteY185" fmla="*/ 1828881 h 2079137"/>
              <a:gd name="connsiteX186" fmla="*/ 2731464 w 12192000"/>
              <a:gd name="connsiteY186" fmla="*/ 1828677 h 2079137"/>
              <a:gd name="connsiteX187" fmla="*/ 2723037 w 12192000"/>
              <a:gd name="connsiteY187" fmla="*/ 1829303 h 2079137"/>
              <a:gd name="connsiteX188" fmla="*/ 2701616 w 12192000"/>
              <a:gd name="connsiteY188" fmla="*/ 1832725 h 2079137"/>
              <a:gd name="connsiteX189" fmla="*/ 2696239 w 12192000"/>
              <a:gd name="connsiteY189" fmla="*/ 1831904 h 2079137"/>
              <a:gd name="connsiteX190" fmla="*/ 2663445 w 12192000"/>
              <a:gd name="connsiteY190" fmla="*/ 1825958 h 2079137"/>
              <a:gd name="connsiteX191" fmla="*/ 2560925 w 12192000"/>
              <a:gd name="connsiteY191" fmla="*/ 1829094 h 2079137"/>
              <a:gd name="connsiteX192" fmla="*/ 2458739 w 12192000"/>
              <a:gd name="connsiteY192" fmla="*/ 1834479 h 2079137"/>
              <a:gd name="connsiteX193" fmla="*/ 2356074 w 12192000"/>
              <a:gd name="connsiteY193" fmla="*/ 1836991 h 2079137"/>
              <a:gd name="connsiteX194" fmla="*/ 2304241 w 12192000"/>
              <a:gd name="connsiteY194" fmla="*/ 1822021 h 2079137"/>
              <a:gd name="connsiteX195" fmla="*/ 2298362 w 12192000"/>
              <a:gd name="connsiteY195" fmla="*/ 1822125 h 2079137"/>
              <a:gd name="connsiteX196" fmla="*/ 2283527 w 12192000"/>
              <a:gd name="connsiteY196" fmla="*/ 1826361 h 2079137"/>
              <a:gd name="connsiteX197" fmla="*/ 2278150 w 12192000"/>
              <a:gd name="connsiteY197" fmla="*/ 1828604 h 2079137"/>
              <a:gd name="connsiteX198" fmla="*/ 2269853 w 12192000"/>
              <a:gd name="connsiteY198" fmla="*/ 1830502 h 2079137"/>
              <a:gd name="connsiteX199" fmla="*/ 2269585 w 12192000"/>
              <a:gd name="connsiteY199" fmla="*/ 1830341 h 2079137"/>
              <a:gd name="connsiteX200" fmla="*/ 2225332 w 12192000"/>
              <a:gd name="connsiteY200" fmla="*/ 1845825 h 2079137"/>
              <a:gd name="connsiteX201" fmla="*/ 2169048 w 12192000"/>
              <a:gd name="connsiteY201" fmla="*/ 1837658 h 2079137"/>
              <a:gd name="connsiteX202" fmla="*/ 2147231 w 12192000"/>
              <a:gd name="connsiteY202" fmla="*/ 1839027 h 2079137"/>
              <a:gd name="connsiteX203" fmla="*/ 2135241 w 12192000"/>
              <a:gd name="connsiteY203" fmla="*/ 1838652 h 2079137"/>
              <a:gd name="connsiteX204" fmla="*/ 2099215 w 12192000"/>
              <a:gd name="connsiteY204" fmla="*/ 1850768 h 2079137"/>
              <a:gd name="connsiteX205" fmla="*/ 2094046 w 12192000"/>
              <a:gd name="connsiteY205" fmla="*/ 1850806 h 2079137"/>
              <a:gd name="connsiteX206" fmla="*/ 2071850 w 12192000"/>
              <a:gd name="connsiteY206" fmla="*/ 1861319 h 2079137"/>
              <a:gd name="connsiteX207" fmla="*/ 2039607 w 12192000"/>
              <a:gd name="connsiteY207" fmla="*/ 1874318 h 2079137"/>
              <a:gd name="connsiteX208" fmla="*/ 2037289 w 12192000"/>
              <a:gd name="connsiteY208" fmla="*/ 1874025 h 2079137"/>
              <a:gd name="connsiteX209" fmla="*/ 2023615 w 12192000"/>
              <a:gd name="connsiteY209" fmla="*/ 1881562 h 2079137"/>
              <a:gd name="connsiteX210" fmla="*/ 1957176 w 12192000"/>
              <a:gd name="connsiteY210" fmla="*/ 1898709 h 2079137"/>
              <a:gd name="connsiteX211" fmla="*/ 1858081 w 12192000"/>
              <a:gd name="connsiteY211" fmla="*/ 1923144 h 2079137"/>
              <a:gd name="connsiteX212" fmla="*/ 1738865 w 12192000"/>
              <a:gd name="connsiteY212" fmla="*/ 1944965 h 2079137"/>
              <a:gd name="connsiteX213" fmla="*/ 1616692 w 12192000"/>
              <a:gd name="connsiteY213" fmla="*/ 1989107 h 2079137"/>
              <a:gd name="connsiteX214" fmla="*/ 1411898 w 12192000"/>
              <a:gd name="connsiteY214" fmla="*/ 2046254 h 2079137"/>
              <a:gd name="connsiteX215" fmla="*/ 1375780 w 12192000"/>
              <a:gd name="connsiteY215" fmla="*/ 2047961 h 2079137"/>
              <a:gd name="connsiteX216" fmla="*/ 1375707 w 12192000"/>
              <a:gd name="connsiteY216" fmla="*/ 2047981 h 2079137"/>
              <a:gd name="connsiteX217" fmla="*/ 1285585 w 12192000"/>
              <a:gd name="connsiteY217" fmla="*/ 2047113 h 2079137"/>
              <a:gd name="connsiteX218" fmla="*/ 1263658 w 12192000"/>
              <a:gd name="connsiteY218" fmla="*/ 2041397 h 2079137"/>
              <a:gd name="connsiteX219" fmla="*/ 1170403 w 12192000"/>
              <a:gd name="connsiteY219" fmla="*/ 2033399 h 2079137"/>
              <a:gd name="connsiteX220" fmla="*/ 1153718 w 12192000"/>
              <a:gd name="connsiteY220" fmla="*/ 2029576 h 2079137"/>
              <a:gd name="connsiteX221" fmla="*/ 1133937 w 12192000"/>
              <a:gd name="connsiteY221" fmla="*/ 2032149 h 2079137"/>
              <a:gd name="connsiteX222" fmla="*/ 1054999 w 12192000"/>
              <a:gd name="connsiteY222" fmla="*/ 2043242 h 2079137"/>
              <a:gd name="connsiteX223" fmla="*/ 1018405 w 12192000"/>
              <a:gd name="connsiteY223" fmla="*/ 2048281 h 2079137"/>
              <a:gd name="connsiteX224" fmla="*/ 1016563 w 12192000"/>
              <a:gd name="connsiteY224" fmla="*/ 2051718 h 2079137"/>
              <a:gd name="connsiteX225" fmla="*/ 1008284 w 12192000"/>
              <a:gd name="connsiteY225" fmla="*/ 2046742 h 2079137"/>
              <a:gd name="connsiteX226" fmla="*/ 981974 w 12192000"/>
              <a:gd name="connsiteY226" fmla="*/ 2048363 h 2079137"/>
              <a:gd name="connsiteX227" fmla="*/ 971903 w 12192000"/>
              <a:gd name="connsiteY227" fmla="*/ 2053484 h 2079137"/>
              <a:gd name="connsiteX228" fmla="*/ 954015 w 12192000"/>
              <a:gd name="connsiteY228" fmla="*/ 2052529 h 2079137"/>
              <a:gd name="connsiteX229" fmla="*/ 839571 w 12192000"/>
              <a:gd name="connsiteY229" fmla="*/ 2046509 h 2079137"/>
              <a:gd name="connsiteX230" fmla="*/ 823321 w 12192000"/>
              <a:gd name="connsiteY230" fmla="*/ 2054296 h 2079137"/>
              <a:gd name="connsiteX231" fmla="*/ 800990 w 12192000"/>
              <a:gd name="connsiteY231" fmla="*/ 2051523 h 2079137"/>
              <a:gd name="connsiteX232" fmla="*/ 776439 w 12192000"/>
              <a:gd name="connsiteY232" fmla="*/ 2062634 h 2079137"/>
              <a:gd name="connsiteX233" fmla="*/ 763041 w 12192000"/>
              <a:gd name="connsiteY233" fmla="*/ 2063995 h 2079137"/>
              <a:gd name="connsiteX234" fmla="*/ 757863 w 12192000"/>
              <a:gd name="connsiteY234" fmla="*/ 2065877 h 2079137"/>
              <a:gd name="connsiteX235" fmla="*/ 745053 w 12192000"/>
              <a:gd name="connsiteY235" fmla="*/ 2051831 h 2079137"/>
              <a:gd name="connsiteX236" fmla="*/ 722609 w 12192000"/>
              <a:gd name="connsiteY236" fmla="*/ 2049504 h 2079137"/>
              <a:gd name="connsiteX237" fmla="*/ 717618 w 12192000"/>
              <a:gd name="connsiteY237" fmla="*/ 2042131 h 2079137"/>
              <a:gd name="connsiteX238" fmla="*/ 703285 w 12192000"/>
              <a:gd name="connsiteY238" fmla="*/ 2046808 h 2079137"/>
              <a:gd name="connsiteX239" fmla="*/ 680199 w 12192000"/>
              <a:gd name="connsiteY239" fmla="*/ 2051947 h 2079137"/>
              <a:gd name="connsiteX240" fmla="*/ 667351 w 12192000"/>
              <a:gd name="connsiteY240" fmla="*/ 2054469 h 2079137"/>
              <a:gd name="connsiteX241" fmla="*/ 660961 w 12192000"/>
              <a:gd name="connsiteY241" fmla="*/ 2049404 h 2079137"/>
              <a:gd name="connsiteX242" fmla="*/ 638282 w 12192000"/>
              <a:gd name="connsiteY242" fmla="*/ 2060093 h 2079137"/>
              <a:gd name="connsiteX243" fmla="*/ 583551 w 12192000"/>
              <a:gd name="connsiteY243" fmla="*/ 2070197 h 2079137"/>
              <a:gd name="connsiteX244" fmla="*/ 525274 w 12192000"/>
              <a:gd name="connsiteY244" fmla="*/ 2079137 h 2079137"/>
              <a:gd name="connsiteX245" fmla="*/ 405635 w 12192000"/>
              <a:gd name="connsiteY245" fmla="*/ 2059339 h 2079137"/>
              <a:gd name="connsiteX246" fmla="*/ 281555 w 12192000"/>
              <a:gd name="connsiteY246" fmla="*/ 2022847 h 2079137"/>
              <a:gd name="connsiteX247" fmla="*/ 98513 w 12192000"/>
              <a:gd name="connsiteY247" fmla="*/ 1969504 h 2079137"/>
              <a:gd name="connsiteX248" fmla="*/ 56191 w 12192000"/>
              <a:gd name="connsiteY248" fmla="*/ 1950709 h 2079137"/>
              <a:gd name="connsiteX249" fmla="*/ 0 w 12192000"/>
              <a:gd name="connsiteY249" fmla="*/ 1935789 h 2079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Lst>
            <a:rect l="l" t="t" r="r" b="b"/>
            <a:pathLst>
              <a:path w="12192000" h="2079137">
                <a:moveTo>
                  <a:pt x="12160143" y="831692"/>
                </a:moveTo>
                <a:lnTo>
                  <a:pt x="12159112" y="833361"/>
                </a:lnTo>
                <a:cubicBezTo>
                  <a:pt x="12157915" y="833832"/>
                  <a:pt x="12157402" y="833649"/>
                  <a:pt x="12158912" y="832430"/>
                </a:cubicBezTo>
                <a:close/>
                <a:moveTo>
                  <a:pt x="0" y="0"/>
                </a:moveTo>
                <a:lnTo>
                  <a:pt x="12192000" y="0"/>
                </a:lnTo>
                <a:lnTo>
                  <a:pt x="12192000" y="558063"/>
                </a:lnTo>
                <a:lnTo>
                  <a:pt x="12189259" y="810508"/>
                </a:lnTo>
                <a:lnTo>
                  <a:pt x="12170847" y="825280"/>
                </a:lnTo>
                <a:lnTo>
                  <a:pt x="12160143" y="831692"/>
                </a:lnTo>
                <a:lnTo>
                  <a:pt x="12163806" y="825759"/>
                </a:lnTo>
                <a:cubicBezTo>
                  <a:pt x="12125449" y="821525"/>
                  <a:pt x="12082203" y="824698"/>
                  <a:pt x="12056557" y="810176"/>
                </a:cubicBezTo>
                <a:cubicBezTo>
                  <a:pt x="12050902" y="790976"/>
                  <a:pt x="11923731" y="799312"/>
                  <a:pt x="11900316" y="789618"/>
                </a:cubicBezTo>
                <a:cubicBezTo>
                  <a:pt x="11841702" y="803374"/>
                  <a:pt x="11823963" y="832645"/>
                  <a:pt x="11791206" y="824176"/>
                </a:cubicBezTo>
                <a:cubicBezTo>
                  <a:pt x="11768977" y="817380"/>
                  <a:pt x="11683857" y="828947"/>
                  <a:pt x="11659257" y="800841"/>
                </a:cubicBezTo>
                <a:cubicBezTo>
                  <a:pt x="11617173" y="818107"/>
                  <a:pt x="11602556" y="790694"/>
                  <a:pt x="11569789" y="797135"/>
                </a:cubicBezTo>
                <a:cubicBezTo>
                  <a:pt x="11498310" y="795094"/>
                  <a:pt x="11458472" y="819882"/>
                  <a:pt x="11367885" y="791985"/>
                </a:cubicBezTo>
                <a:cubicBezTo>
                  <a:pt x="11325508" y="798158"/>
                  <a:pt x="11266580" y="755023"/>
                  <a:pt x="11174663" y="788721"/>
                </a:cubicBezTo>
                <a:cubicBezTo>
                  <a:pt x="11122703" y="792192"/>
                  <a:pt x="11150009" y="775410"/>
                  <a:pt x="11068220" y="786994"/>
                </a:cubicBezTo>
                <a:cubicBezTo>
                  <a:pt x="11046931" y="759861"/>
                  <a:pt x="10919185" y="793102"/>
                  <a:pt x="10893266" y="794013"/>
                </a:cubicBezTo>
                <a:cubicBezTo>
                  <a:pt x="10874184" y="776189"/>
                  <a:pt x="10862860" y="788743"/>
                  <a:pt x="10844025" y="789857"/>
                </a:cubicBezTo>
                <a:cubicBezTo>
                  <a:pt x="10836453" y="779294"/>
                  <a:pt x="10820690" y="778184"/>
                  <a:pt x="10814353" y="789010"/>
                </a:cubicBezTo>
                <a:cubicBezTo>
                  <a:pt x="10819669" y="816016"/>
                  <a:pt x="10754019" y="789067"/>
                  <a:pt x="10748393" y="806738"/>
                </a:cubicBezTo>
                <a:cubicBezTo>
                  <a:pt x="10687156" y="807873"/>
                  <a:pt x="10550299" y="781800"/>
                  <a:pt x="10468256" y="778733"/>
                </a:cubicBezTo>
                <a:cubicBezTo>
                  <a:pt x="10436666" y="770025"/>
                  <a:pt x="10371995" y="797252"/>
                  <a:pt x="10256131" y="788332"/>
                </a:cubicBezTo>
                <a:cubicBezTo>
                  <a:pt x="10240995" y="781626"/>
                  <a:pt x="10182664" y="765742"/>
                  <a:pt x="10177442" y="777371"/>
                </a:cubicBezTo>
                <a:cubicBezTo>
                  <a:pt x="10141447" y="775683"/>
                  <a:pt x="10030323" y="810071"/>
                  <a:pt x="10006086" y="792651"/>
                </a:cubicBezTo>
                <a:cubicBezTo>
                  <a:pt x="10009448" y="818833"/>
                  <a:pt x="9960389" y="791426"/>
                  <a:pt x="9952382" y="815411"/>
                </a:cubicBezTo>
                <a:lnTo>
                  <a:pt x="9926457" y="827295"/>
                </a:lnTo>
                <a:lnTo>
                  <a:pt x="9843405" y="867046"/>
                </a:lnTo>
                <a:lnTo>
                  <a:pt x="9830866" y="875047"/>
                </a:lnTo>
                <a:lnTo>
                  <a:pt x="9801807" y="872272"/>
                </a:lnTo>
                <a:lnTo>
                  <a:pt x="9785653" y="861743"/>
                </a:lnTo>
                <a:lnTo>
                  <a:pt x="9781177" y="864820"/>
                </a:lnTo>
                <a:cubicBezTo>
                  <a:pt x="9776153" y="871003"/>
                  <a:pt x="9773556" y="874842"/>
                  <a:pt x="9768640" y="869379"/>
                </a:cubicBezTo>
                <a:lnTo>
                  <a:pt x="9712211" y="900283"/>
                </a:lnTo>
                <a:cubicBezTo>
                  <a:pt x="9706243" y="902750"/>
                  <a:pt x="9698952" y="902954"/>
                  <a:pt x="9689465" y="899268"/>
                </a:cubicBezTo>
                <a:cubicBezTo>
                  <a:pt x="9670819" y="902906"/>
                  <a:pt x="9618108" y="917739"/>
                  <a:pt x="9600339" y="922112"/>
                </a:cubicBezTo>
                <a:lnTo>
                  <a:pt x="9582850" y="925510"/>
                </a:lnTo>
                <a:cubicBezTo>
                  <a:pt x="9574400" y="928631"/>
                  <a:pt x="9556868" y="938130"/>
                  <a:pt x="9549638" y="940845"/>
                </a:cubicBezTo>
                <a:cubicBezTo>
                  <a:pt x="9543792" y="942327"/>
                  <a:pt x="9546812" y="939351"/>
                  <a:pt x="9539471" y="941799"/>
                </a:cubicBezTo>
                <a:cubicBezTo>
                  <a:pt x="9538994" y="947702"/>
                  <a:pt x="9536009" y="953248"/>
                  <a:pt x="9505592" y="955533"/>
                </a:cubicBezTo>
                <a:cubicBezTo>
                  <a:pt x="9486013" y="968563"/>
                  <a:pt x="9460860" y="978842"/>
                  <a:pt x="9432569" y="985377"/>
                </a:cubicBezTo>
                <a:cubicBezTo>
                  <a:pt x="9426990" y="980335"/>
                  <a:pt x="9418918" y="990185"/>
                  <a:pt x="9414216" y="992655"/>
                </a:cubicBezTo>
                <a:cubicBezTo>
                  <a:pt x="9412644" y="989014"/>
                  <a:pt x="9400057" y="989255"/>
                  <a:pt x="9397106" y="992980"/>
                </a:cubicBezTo>
                <a:cubicBezTo>
                  <a:pt x="9314093" y="1020862"/>
                  <a:pt x="9349678" y="978420"/>
                  <a:pt x="9305108" y="1007767"/>
                </a:cubicBezTo>
                <a:cubicBezTo>
                  <a:pt x="9296670" y="1010324"/>
                  <a:pt x="9289251" y="1009612"/>
                  <a:pt x="9282434" y="1007523"/>
                </a:cubicBezTo>
                <a:lnTo>
                  <a:pt x="9271941" y="1002839"/>
                </a:lnTo>
                <a:lnTo>
                  <a:pt x="9238227" y="1017668"/>
                </a:lnTo>
                <a:cubicBezTo>
                  <a:pt x="9221294" y="1023415"/>
                  <a:pt x="9203166" y="1027997"/>
                  <a:pt x="9184265" y="1031275"/>
                </a:cubicBezTo>
                <a:cubicBezTo>
                  <a:pt x="9178371" y="1024135"/>
                  <a:pt x="9165618" y="1036637"/>
                  <a:pt x="9159000" y="1039569"/>
                </a:cubicBezTo>
                <a:cubicBezTo>
                  <a:pt x="9157881" y="1034602"/>
                  <a:pt x="9141725" y="1033964"/>
                  <a:pt x="9137031" y="1038699"/>
                </a:cubicBezTo>
                <a:cubicBezTo>
                  <a:pt x="9023973" y="1069523"/>
                  <a:pt x="9079946" y="1015706"/>
                  <a:pt x="9015702" y="1051400"/>
                </a:cubicBezTo>
                <a:lnTo>
                  <a:pt x="8971403" y="1040542"/>
                </a:lnTo>
                <a:lnTo>
                  <a:pt x="8961826" y="1045364"/>
                </a:lnTo>
                <a:cubicBezTo>
                  <a:pt x="8922837" y="1050010"/>
                  <a:pt x="8909116" y="1040754"/>
                  <a:pt x="8888623" y="1053908"/>
                </a:cubicBezTo>
                <a:cubicBezTo>
                  <a:pt x="8850424" y="1035587"/>
                  <a:pt x="8865892" y="1054194"/>
                  <a:pt x="8841066" y="1060421"/>
                </a:cubicBezTo>
                <a:cubicBezTo>
                  <a:pt x="8818353" y="1064878"/>
                  <a:pt x="8775995" y="1076068"/>
                  <a:pt x="8752342" y="1080646"/>
                </a:cubicBezTo>
                <a:cubicBezTo>
                  <a:pt x="8736966" y="1099406"/>
                  <a:pt x="8723186" y="1079948"/>
                  <a:pt x="8699139" y="1087885"/>
                </a:cubicBezTo>
                <a:cubicBezTo>
                  <a:pt x="8688630" y="1095506"/>
                  <a:pt x="8680324" y="1097539"/>
                  <a:pt x="8667273" y="1092062"/>
                </a:cubicBezTo>
                <a:cubicBezTo>
                  <a:pt x="8619205" y="1128818"/>
                  <a:pt x="8634590" y="1097116"/>
                  <a:pt x="8586064" y="1114603"/>
                </a:cubicBezTo>
                <a:cubicBezTo>
                  <a:pt x="8544721" y="1131913"/>
                  <a:pt x="8496602" y="1145520"/>
                  <a:pt x="8460312" y="1179878"/>
                </a:cubicBezTo>
                <a:cubicBezTo>
                  <a:pt x="8454266" y="1189140"/>
                  <a:pt x="8435781" y="1194455"/>
                  <a:pt x="8419023" y="1191748"/>
                </a:cubicBezTo>
                <a:cubicBezTo>
                  <a:pt x="8416138" y="1191283"/>
                  <a:pt x="8413416" y="1190591"/>
                  <a:pt x="8410939" y="1189696"/>
                </a:cubicBezTo>
                <a:cubicBezTo>
                  <a:pt x="8390077" y="1213458"/>
                  <a:pt x="8370324" y="1205397"/>
                  <a:pt x="8362040" y="1220820"/>
                </a:cubicBezTo>
                <a:cubicBezTo>
                  <a:pt x="8320616" y="1231942"/>
                  <a:pt x="8281663" y="1222882"/>
                  <a:pt x="8273677" y="1236495"/>
                </a:cubicBezTo>
                <a:cubicBezTo>
                  <a:pt x="8251358" y="1238573"/>
                  <a:pt x="8216738" y="1228341"/>
                  <a:pt x="8204283" y="1243537"/>
                </a:cubicBezTo>
                <a:cubicBezTo>
                  <a:pt x="8198634" y="1233135"/>
                  <a:pt x="8181550" y="1254947"/>
                  <a:pt x="8166550" y="1249551"/>
                </a:cubicBezTo>
                <a:cubicBezTo>
                  <a:pt x="8155570" y="1244572"/>
                  <a:pt x="8147825" y="1250027"/>
                  <a:pt x="8137785" y="1251636"/>
                </a:cubicBezTo>
                <a:cubicBezTo>
                  <a:pt x="8123427" y="1248361"/>
                  <a:pt x="8081662" y="1261833"/>
                  <a:pt x="8071596" y="1269274"/>
                </a:cubicBezTo>
                <a:cubicBezTo>
                  <a:pt x="8048949" y="1293759"/>
                  <a:pt x="7983924" y="1284712"/>
                  <a:pt x="7964816" y="1303668"/>
                </a:cubicBezTo>
                <a:cubicBezTo>
                  <a:pt x="7957137" y="1306992"/>
                  <a:pt x="7949335" y="1308861"/>
                  <a:pt x="7941495" y="1309821"/>
                </a:cubicBezTo>
                <a:lnTo>
                  <a:pt x="7919123" y="1310466"/>
                </a:lnTo>
                <a:lnTo>
                  <a:pt x="7911902" y="1306569"/>
                </a:lnTo>
                <a:lnTo>
                  <a:pt x="7898703" y="1309208"/>
                </a:lnTo>
                <a:lnTo>
                  <a:pt x="7894703" y="1308939"/>
                </a:lnTo>
                <a:lnTo>
                  <a:pt x="7872267" y="1308370"/>
                </a:lnTo>
                <a:cubicBezTo>
                  <a:pt x="7886550" y="1330359"/>
                  <a:pt x="7812648" y="1314851"/>
                  <a:pt x="7836454" y="1331265"/>
                </a:cubicBezTo>
                <a:cubicBezTo>
                  <a:pt x="7798907" y="1336933"/>
                  <a:pt x="7831419" y="1351068"/>
                  <a:pt x="7782451" y="1339601"/>
                </a:cubicBezTo>
                <a:cubicBezTo>
                  <a:pt x="7727636" y="1365002"/>
                  <a:pt x="7583002" y="1338768"/>
                  <a:pt x="7542969" y="1372495"/>
                </a:cubicBezTo>
                <a:cubicBezTo>
                  <a:pt x="7546396" y="1360942"/>
                  <a:pt x="7492851" y="1424323"/>
                  <a:pt x="7476832" y="1431655"/>
                </a:cubicBezTo>
                <a:cubicBezTo>
                  <a:pt x="7439619" y="1443703"/>
                  <a:pt x="7425596" y="1454661"/>
                  <a:pt x="7370237" y="1474339"/>
                </a:cubicBezTo>
                <a:cubicBezTo>
                  <a:pt x="7316246" y="1485928"/>
                  <a:pt x="7281903" y="1512712"/>
                  <a:pt x="7222223" y="1510199"/>
                </a:cubicBezTo>
                <a:cubicBezTo>
                  <a:pt x="7221190" y="1514030"/>
                  <a:pt x="7218885" y="1517398"/>
                  <a:pt x="7215703" y="1520424"/>
                </a:cubicBezTo>
                <a:lnTo>
                  <a:pt x="7204548" y="1528145"/>
                </a:lnTo>
                <a:lnTo>
                  <a:pt x="7202038" y="1527954"/>
                </a:lnTo>
                <a:lnTo>
                  <a:pt x="7173860" y="1541605"/>
                </a:lnTo>
                <a:lnTo>
                  <a:pt x="7155079" y="1552495"/>
                </a:lnTo>
                <a:lnTo>
                  <a:pt x="7149757" y="1552732"/>
                </a:lnTo>
                <a:cubicBezTo>
                  <a:pt x="7141378" y="1554948"/>
                  <a:pt x="7115959" y="1563256"/>
                  <a:pt x="7104804" y="1565792"/>
                </a:cubicBezTo>
                <a:cubicBezTo>
                  <a:pt x="7099811" y="1550850"/>
                  <a:pt x="7096935" y="1561973"/>
                  <a:pt x="7082824" y="1567947"/>
                </a:cubicBezTo>
                <a:cubicBezTo>
                  <a:pt x="7071919" y="1546070"/>
                  <a:pt x="7039417" y="1570606"/>
                  <a:pt x="7021520" y="1562334"/>
                </a:cubicBezTo>
                <a:cubicBezTo>
                  <a:pt x="7011400" y="1567217"/>
                  <a:pt x="7000495" y="1571981"/>
                  <a:pt x="6988956" y="1576442"/>
                </a:cubicBezTo>
                <a:lnTo>
                  <a:pt x="6981922" y="1578821"/>
                </a:lnTo>
                <a:lnTo>
                  <a:pt x="6981583" y="1578678"/>
                </a:lnTo>
                <a:cubicBezTo>
                  <a:pt x="6979627" y="1578791"/>
                  <a:pt x="6977153" y="1579421"/>
                  <a:pt x="6973762" y="1580811"/>
                </a:cubicBezTo>
                <a:lnTo>
                  <a:pt x="6969093" y="1583157"/>
                </a:lnTo>
                <a:lnTo>
                  <a:pt x="6890037" y="1575825"/>
                </a:lnTo>
                <a:cubicBezTo>
                  <a:pt x="6849459" y="1579997"/>
                  <a:pt x="6820022" y="1566922"/>
                  <a:pt x="6785054" y="1582200"/>
                </a:cubicBezTo>
                <a:cubicBezTo>
                  <a:pt x="6747047" y="1586037"/>
                  <a:pt x="6712794" y="1582954"/>
                  <a:pt x="6681692" y="1591296"/>
                </a:cubicBezTo>
                <a:cubicBezTo>
                  <a:pt x="6667557" y="1587501"/>
                  <a:pt x="6654822" y="1586753"/>
                  <a:pt x="6644556" y="1595940"/>
                </a:cubicBezTo>
                <a:cubicBezTo>
                  <a:pt x="6608615" y="1597269"/>
                  <a:pt x="6597697" y="1587005"/>
                  <a:pt x="6577106" y="1598261"/>
                </a:cubicBezTo>
                <a:lnTo>
                  <a:pt x="6544183" y="1596149"/>
                </a:lnTo>
                <a:lnTo>
                  <a:pt x="6540921" y="1593857"/>
                </a:lnTo>
                <a:lnTo>
                  <a:pt x="6535046" y="1593283"/>
                </a:lnTo>
                <a:lnTo>
                  <a:pt x="6519853" y="1595771"/>
                </a:lnTo>
                <a:lnTo>
                  <a:pt x="6514280" y="1597376"/>
                </a:lnTo>
                <a:cubicBezTo>
                  <a:pt x="6510385" y="1598232"/>
                  <a:pt x="6507735" y="1598481"/>
                  <a:pt x="6505824" y="1598298"/>
                </a:cubicBezTo>
                <a:lnTo>
                  <a:pt x="6505573" y="1598109"/>
                </a:lnTo>
                <a:lnTo>
                  <a:pt x="6497741" y="1599392"/>
                </a:lnTo>
                <a:cubicBezTo>
                  <a:pt x="6484628" y="1602044"/>
                  <a:pt x="6471968" y="1605085"/>
                  <a:pt x="6459992" y="1608358"/>
                </a:cubicBezTo>
                <a:cubicBezTo>
                  <a:pt x="6447037" y="1597612"/>
                  <a:pt x="6404274" y="1616787"/>
                  <a:pt x="6404572" y="1593771"/>
                </a:cubicBezTo>
                <a:cubicBezTo>
                  <a:pt x="6388277" y="1597519"/>
                  <a:pt x="6380141" y="1607970"/>
                  <a:pt x="6382671" y="1592612"/>
                </a:cubicBezTo>
                <a:lnTo>
                  <a:pt x="6369843" y="1590015"/>
                </a:lnTo>
                <a:lnTo>
                  <a:pt x="6269740" y="1614633"/>
                </a:lnTo>
                <a:lnTo>
                  <a:pt x="6255405" y="1620529"/>
                </a:lnTo>
                <a:cubicBezTo>
                  <a:pt x="6250911" y="1623016"/>
                  <a:pt x="6247090" y="1625968"/>
                  <a:pt x="6244248" y="1629561"/>
                </a:cubicBezTo>
                <a:cubicBezTo>
                  <a:pt x="6188859" y="1618246"/>
                  <a:pt x="6143250" y="1639346"/>
                  <a:pt x="6086396" y="1642666"/>
                </a:cubicBezTo>
                <a:cubicBezTo>
                  <a:pt x="6024311" y="1653696"/>
                  <a:pt x="5889522" y="1686499"/>
                  <a:pt x="5867429" y="1695554"/>
                </a:cubicBezTo>
                <a:cubicBezTo>
                  <a:pt x="5848669" y="1700350"/>
                  <a:pt x="5763994" y="1699795"/>
                  <a:pt x="5772864" y="1689002"/>
                </a:cubicBezTo>
                <a:cubicBezTo>
                  <a:pt x="5718480" y="1716048"/>
                  <a:pt x="5694188" y="1696562"/>
                  <a:pt x="5629833" y="1713273"/>
                </a:cubicBezTo>
                <a:lnTo>
                  <a:pt x="5504771" y="1725744"/>
                </a:lnTo>
                <a:lnTo>
                  <a:pt x="5490967" y="1726367"/>
                </a:lnTo>
                <a:lnTo>
                  <a:pt x="5486015" y="1721481"/>
                </a:lnTo>
                <a:lnTo>
                  <a:pt x="5439364" y="1721349"/>
                </a:lnTo>
                <a:cubicBezTo>
                  <a:pt x="5418850" y="1733129"/>
                  <a:pt x="5381503" y="1725668"/>
                  <a:pt x="5350025" y="1729885"/>
                </a:cubicBezTo>
                <a:lnTo>
                  <a:pt x="5336104" y="1734377"/>
                </a:lnTo>
                <a:lnTo>
                  <a:pt x="5245234" y="1738520"/>
                </a:lnTo>
                <a:lnTo>
                  <a:pt x="5182955" y="1744622"/>
                </a:lnTo>
                <a:lnTo>
                  <a:pt x="5169506" y="1748993"/>
                </a:lnTo>
                <a:lnTo>
                  <a:pt x="5154299" y="1744080"/>
                </a:lnTo>
                <a:cubicBezTo>
                  <a:pt x="5152463" y="1742751"/>
                  <a:pt x="5150989" y="1741283"/>
                  <a:pt x="5149917" y="1739727"/>
                </a:cubicBezTo>
                <a:lnTo>
                  <a:pt x="5100319" y="1745797"/>
                </a:lnTo>
                <a:lnTo>
                  <a:pt x="5094361" y="1745767"/>
                </a:lnTo>
                <a:lnTo>
                  <a:pt x="5053410" y="1742790"/>
                </a:lnTo>
                <a:lnTo>
                  <a:pt x="4992711" y="1734075"/>
                </a:lnTo>
                <a:cubicBezTo>
                  <a:pt x="4972764" y="1728527"/>
                  <a:pt x="4955480" y="1708667"/>
                  <a:pt x="4930098" y="1717312"/>
                </a:cubicBezTo>
                <a:cubicBezTo>
                  <a:pt x="4936142" y="1706767"/>
                  <a:pt x="4900350" y="1719438"/>
                  <a:pt x="4893834" y="1710028"/>
                </a:cubicBezTo>
                <a:cubicBezTo>
                  <a:pt x="4890113" y="1702277"/>
                  <a:pt x="4878389" y="1704314"/>
                  <a:pt x="4868730" y="1702384"/>
                </a:cubicBezTo>
                <a:cubicBezTo>
                  <a:pt x="4860577" y="1694955"/>
                  <a:pt x="4813519" y="1692594"/>
                  <a:pt x="4797925" y="1695535"/>
                </a:cubicBezTo>
                <a:cubicBezTo>
                  <a:pt x="4754973" y="1708626"/>
                  <a:pt x="4712186" y="1679830"/>
                  <a:pt x="4677670" y="1689453"/>
                </a:cubicBezTo>
                <a:cubicBezTo>
                  <a:pt x="4650390" y="1686902"/>
                  <a:pt x="4641786" y="1682702"/>
                  <a:pt x="4634248" y="1680227"/>
                </a:cubicBezTo>
                <a:lnTo>
                  <a:pt x="4632434" y="1674607"/>
                </a:lnTo>
                <a:lnTo>
                  <a:pt x="4619204" y="1672507"/>
                </a:lnTo>
                <a:lnTo>
                  <a:pt x="4616283" y="1670977"/>
                </a:lnTo>
                <a:cubicBezTo>
                  <a:pt x="4610716" y="1668036"/>
                  <a:pt x="4605090" y="1665277"/>
                  <a:pt x="4598926" y="1663178"/>
                </a:cubicBezTo>
                <a:cubicBezTo>
                  <a:pt x="4588025" y="1686237"/>
                  <a:pt x="4544698" y="1649138"/>
                  <a:pt x="4547069" y="1670642"/>
                </a:cubicBezTo>
                <a:lnTo>
                  <a:pt x="4523516" y="1669785"/>
                </a:lnTo>
                <a:lnTo>
                  <a:pt x="4500586" y="1675912"/>
                </a:lnTo>
                <a:lnTo>
                  <a:pt x="4488196" y="1683463"/>
                </a:lnTo>
                <a:lnTo>
                  <a:pt x="4445463" y="1695634"/>
                </a:lnTo>
                <a:lnTo>
                  <a:pt x="4446550" y="1680538"/>
                </a:lnTo>
                <a:lnTo>
                  <a:pt x="4365375" y="1697935"/>
                </a:lnTo>
                <a:lnTo>
                  <a:pt x="4305123" y="1714185"/>
                </a:lnTo>
                <a:lnTo>
                  <a:pt x="4292665" y="1720703"/>
                </a:lnTo>
                <a:lnTo>
                  <a:pt x="4276789" y="1718367"/>
                </a:lnTo>
                <a:cubicBezTo>
                  <a:pt x="4274740" y="1717359"/>
                  <a:pt x="4273021" y="1716157"/>
                  <a:pt x="4271683" y="1714801"/>
                </a:cubicBezTo>
                <a:lnTo>
                  <a:pt x="4223918" y="1728936"/>
                </a:lnTo>
                <a:lnTo>
                  <a:pt x="4218039" y="1729885"/>
                </a:lnTo>
                <a:lnTo>
                  <a:pt x="4177153" y="1733691"/>
                </a:lnTo>
                <a:lnTo>
                  <a:pt x="4051032" y="1728886"/>
                </a:lnTo>
                <a:cubicBezTo>
                  <a:pt x="4055072" y="1717510"/>
                  <a:pt x="4022108" y="1735873"/>
                  <a:pt x="4013978" y="1727679"/>
                </a:cubicBezTo>
                <a:cubicBezTo>
                  <a:pt x="4008905" y="1720660"/>
                  <a:pt x="3997723" y="1724594"/>
                  <a:pt x="3987857" y="1724282"/>
                </a:cubicBezTo>
                <a:cubicBezTo>
                  <a:pt x="3978476" y="1718309"/>
                  <a:pt x="3931683" y="1723723"/>
                  <a:pt x="3916852" y="1729184"/>
                </a:cubicBezTo>
                <a:cubicBezTo>
                  <a:pt x="3876910" y="1749138"/>
                  <a:pt x="3829523" y="1727824"/>
                  <a:pt x="3797263" y="1742976"/>
                </a:cubicBezTo>
                <a:cubicBezTo>
                  <a:pt x="3769922" y="1744951"/>
                  <a:pt x="3760682" y="1742230"/>
                  <a:pt x="3752806" y="1741033"/>
                </a:cubicBezTo>
                <a:lnTo>
                  <a:pt x="3749997" y="1735799"/>
                </a:lnTo>
                <a:lnTo>
                  <a:pt x="3736582" y="1735907"/>
                </a:lnTo>
                <a:lnTo>
                  <a:pt x="3733428" y="1734881"/>
                </a:lnTo>
                <a:cubicBezTo>
                  <a:pt x="3727408" y="1732899"/>
                  <a:pt x="3721365" y="1731108"/>
                  <a:pt x="3714911" y="1730056"/>
                </a:cubicBezTo>
                <a:cubicBezTo>
                  <a:pt x="3708355" y="1754554"/>
                  <a:pt x="3658933" y="1725152"/>
                  <a:pt x="3665172" y="1745936"/>
                </a:cubicBezTo>
                <a:cubicBezTo>
                  <a:pt x="3628569" y="1744420"/>
                  <a:pt x="3583742" y="1775884"/>
                  <a:pt x="3552006" y="1755220"/>
                </a:cubicBezTo>
                <a:cubicBezTo>
                  <a:pt x="3497522" y="1758390"/>
                  <a:pt x="3448310" y="1757433"/>
                  <a:pt x="3390301" y="1762546"/>
                </a:cubicBezTo>
                <a:cubicBezTo>
                  <a:pt x="3345266" y="1774524"/>
                  <a:pt x="3297039" y="1758531"/>
                  <a:pt x="3264312" y="1774620"/>
                </a:cubicBezTo>
                <a:cubicBezTo>
                  <a:pt x="3212634" y="1771139"/>
                  <a:pt x="3147905" y="1780248"/>
                  <a:pt x="3106901" y="1804264"/>
                </a:cubicBezTo>
                <a:cubicBezTo>
                  <a:pt x="3051355" y="1805490"/>
                  <a:pt x="3041708" y="1820368"/>
                  <a:pt x="2993303" y="1806542"/>
                </a:cubicBezTo>
                <a:cubicBezTo>
                  <a:pt x="2989182" y="1810139"/>
                  <a:pt x="2984377" y="1813039"/>
                  <a:pt x="2979115" y="1815432"/>
                </a:cubicBezTo>
                <a:lnTo>
                  <a:pt x="2963118" y="1820962"/>
                </a:lnTo>
                <a:lnTo>
                  <a:pt x="2961156" y="1820297"/>
                </a:lnTo>
                <a:lnTo>
                  <a:pt x="2925719" y="1828468"/>
                </a:lnTo>
                <a:lnTo>
                  <a:pt x="2857951" y="1842496"/>
                </a:lnTo>
                <a:lnTo>
                  <a:pt x="2857427" y="1841591"/>
                </a:lnTo>
                <a:cubicBezTo>
                  <a:pt x="2855386" y="1839734"/>
                  <a:pt x="2852250" y="1838690"/>
                  <a:pt x="2846731" y="1839316"/>
                </a:cubicBezTo>
                <a:cubicBezTo>
                  <a:pt x="2855175" y="1823564"/>
                  <a:pt x="2843311" y="1834035"/>
                  <a:pt x="2826290" y="1837274"/>
                </a:cubicBezTo>
                <a:cubicBezTo>
                  <a:pt x="2835609" y="1813530"/>
                  <a:pt x="2787284" y="1831665"/>
                  <a:pt x="2779146" y="1820071"/>
                </a:cubicBezTo>
                <a:cubicBezTo>
                  <a:pt x="2766432" y="1822985"/>
                  <a:pt x="2753158" y="1825635"/>
                  <a:pt x="2739608" y="1827861"/>
                </a:cubicBezTo>
                <a:lnTo>
                  <a:pt x="2731631" y="1828881"/>
                </a:lnTo>
                <a:cubicBezTo>
                  <a:pt x="2731575" y="1828813"/>
                  <a:pt x="2731521" y="1828744"/>
                  <a:pt x="2731464" y="1828677"/>
                </a:cubicBezTo>
                <a:cubicBezTo>
                  <a:pt x="2729715" y="1828415"/>
                  <a:pt x="2727085" y="1828569"/>
                  <a:pt x="2723037" y="1829303"/>
                </a:cubicBezTo>
                <a:lnTo>
                  <a:pt x="2701616" y="1832725"/>
                </a:lnTo>
                <a:lnTo>
                  <a:pt x="2696239" y="1831904"/>
                </a:lnTo>
                <a:lnTo>
                  <a:pt x="2663445" y="1825958"/>
                </a:lnTo>
                <a:cubicBezTo>
                  <a:pt x="2641260" y="1825904"/>
                  <a:pt x="2595040" y="1827674"/>
                  <a:pt x="2560925" y="1829094"/>
                </a:cubicBezTo>
                <a:cubicBezTo>
                  <a:pt x="2527977" y="1836499"/>
                  <a:pt x="2496507" y="1831991"/>
                  <a:pt x="2458739" y="1834479"/>
                </a:cubicBezTo>
                <a:cubicBezTo>
                  <a:pt x="2419379" y="1848893"/>
                  <a:pt x="2396428" y="1834257"/>
                  <a:pt x="2356074" y="1836991"/>
                </a:cubicBezTo>
                <a:cubicBezTo>
                  <a:pt x="2323435" y="1857644"/>
                  <a:pt x="2325610" y="1826053"/>
                  <a:pt x="2304241" y="1822021"/>
                </a:cubicBezTo>
                <a:lnTo>
                  <a:pt x="2298362" y="1822125"/>
                </a:lnTo>
                <a:lnTo>
                  <a:pt x="2283527" y="1826361"/>
                </a:lnTo>
                <a:lnTo>
                  <a:pt x="2278150" y="1828604"/>
                </a:lnTo>
                <a:cubicBezTo>
                  <a:pt x="2274371" y="1829907"/>
                  <a:pt x="2271762" y="1830461"/>
                  <a:pt x="2269853" y="1830502"/>
                </a:cubicBezTo>
                <a:lnTo>
                  <a:pt x="2269585" y="1830341"/>
                </a:lnTo>
                <a:lnTo>
                  <a:pt x="2225332" y="1845825"/>
                </a:lnTo>
                <a:cubicBezTo>
                  <a:pt x="2211505" y="1836594"/>
                  <a:pt x="2170867" y="1860661"/>
                  <a:pt x="2169048" y="1837658"/>
                </a:cubicBezTo>
                <a:cubicBezTo>
                  <a:pt x="2153238" y="1843278"/>
                  <a:pt x="2146132" y="1854645"/>
                  <a:pt x="2147231" y="1839027"/>
                </a:cubicBezTo>
                <a:cubicBezTo>
                  <a:pt x="2141901" y="1840465"/>
                  <a:pt x="2138205" y="1840014"/>
                  <a:pt x="2135241" y="1838652"/>
                </a:cubicBezTo>
                <a:lnTo>
                  <a:pt x="2099215" y="1850768"/>
                </a:lnTo>
                <a:lnTo>
                  <a:pt x="2094046" y="1850806"/>
                </a:lnTo>
                <a:lnTo>
                  <a:pt x="2071850" y="1861319"/>
                </a:lnTo>
                <a:lnTo>
                  <a:pt x="2039607" y="1874318"/>
                </a:lnTo>
                <a:lnTo>
                  <a:pt x="2037289" y="1874025"/>
                </a:lnTo>
                <a:lnTo>
                  <a:pt x="2023615" y="1881562"/>
                </a:lnTo>
                <a:cubicBezTo>
                  <a:pt x="2019390" y="1884562"/>
                  <a:pt x="1959668" y="1894795"/>
                  <a:pt x="1957176" y="1898709"/>
                </a:cubicBezTo>
                <a:cubicBezTo>
                  <a:pt x="1901224" y="1893805"/>
                  <a:pt x="1914145" y="1913274"/>
                  <a:pt x="1858081" y="1923144"/>
                </a:cubicBezTo>
                <a:cubicBezTo>
                  <a:pt x="1819487" y="1923227"/>
                  <a:pt x="1798952" y="1929741"/>
                  <a:pt x="1738865" y="1944965"/>
                </a:cubicBezTo>
                <a:cubicBezTo>
                  <a:pt x="1698633" y="1955957"/>
                  <a:pt x="1670491" y="1978862"/>
                  <a:pt x="1616692" y="1989107"/>
                </a:cubicBezTo>
                <a:cubicBezTo>
                  <a:pt x="1565257" y="2022368"/>
                  <a:pt x="1474172" y="2022156"/>
                  <a:pt x="1411898" y="2046254"/>
                </a:cubicBezTo>
                <a:cubicBezTo>
                  <a:pt x="1380237" y="2035952"/>
                  <a:pt x="1386648" y="2042292"/>
                  <a:pt x="1375780" y="2047961"/>
                </a:cubicBezTo>
                <a:cubicBezTo>
                  <a:pt x="1375756" y="2047968"/>
                  <a:pt x="1375731" y="2047974"/>
                  <a:pt x="1375707" y="2047981"/>
                </a:cubicBezTo>
                <a:lnTo>
                  <a:pt x="1285585" y="2047113"/>
                </a:lnTo>
                <a:cubicBezTo>
                  <a:pt x="1279541" y="2043453"/>
                  <a:pt x="1272537" y="2040974"/>
                  <a:pt x="1263658" y="2041397"/>
                </a:cubicBezTo>
                <a:cubicBezTo>
                  <a:pt x="1212454" y="2058890"/>
                  <a:pt x="1258499" y="2026611"/>
                  <a:pt x="1170403" y="2033399"/>
                </a:cubicBezTo>
                <a:cubicBezTo>
                  <a:pt x="1166530" y="2036274"/>
                  <a:pt x="1154254" y="2033463"/>
                  <a:pt x="1153718" y="2029576"/>
                </a:cubicBezTo>
                <a:cubicBezTo>
                  <a:pt x="1148486" y="2030819"/>
                  <a:pt x="1137980" y="2038354"/>
                  <a:pt x="1133937" y="2032149"/>
                </a:cubicBezTo>
                <a:cubicBezTo>
                  <a:pt x="1104720" y="2031606"/>
                  <a:pt x="1077532" y="2035424"/>
                  <a:pt x="1054999" y="2043242"/>
                </a:cubicBezTo>
                <a:cubicBezTo>
                  <a:pt x="1024875" y="2038090"/>
                  <a:pt x="1020473" y="2042711"/>
                  <a:pt x="1018405" y="2048281"/>
                </a:cubicBezTo>
                <a:lnTo>
                  <a:pt x="1016563" y="2051718"/>
                </a:lnTo>
                <a:lnTo>
                  <a:pt x="1008284" y="2046742"/>
                </a:lnTo>
                <a:cubicBezTo>
                  <a:pt x="999244" y="2043620"/>
                  <a:pt x="990505" y="2044937"/>
                  <a:pt x="981974" y="2048363"/>
                </a:cubicBezTo>
                <a:lnTo>
                  <a:pt x="971903" y="2053484"/>
                </a:lnTo>
                <a:lnTo>
                  <a:pt x="954015" y="2052529"/>
                </a:lnTo>
                <a:cubicBezTo>
                  <a:pt x="931960" y="2051365"/>
                  <a:pt x="861352" y="2046214"/>
                  <a:pt x="839571" y="2046509"/>
                </a:cubicBezTo>
                <a:lnTo>
                  <a:pt x="823321" y="2054296"/>
                </a:lnTo>
                <a:lnTo>
                  <a:pt x="800990" y="2051523"/>
                </a:lnTo>
                <a:cubicBezTo>
                  <a:pt x="790723" y="2052171"/>
                  <a:pt x="782268" y="2055403"/>
                  <a:pt x="776439" y="2062634"/>
                </a:cubicBezTo>
                <a:cubicBezTo>
                  <a:pt x="773155" y="2056184"/>
                  <a:pt x="769593" y="2059253"/>
                  <a:pt x="763041" y="2063995"/>
                </a:cubicBezTo>
                <a:lnTo>
                  <a:pt x="757863" y="2065877"/>
                </a:lnTo>
                <a:lnTo>
                  <a:pt x="745053" y="2051831"/>
                </a:lnTo>
                <a:lnTo>
                  <a:pt x="722609" y="2049504"/>
                </a:lnTo>
                <a:lnTo>
                  <a:pt x="717618" y="2042131"/>
                </a:lnTo>
                <a:lnTo>
                  <a:pt x="703285" y="2046808"/>
                </a:lnTo>
                <a:cubicBezTo>
                  <a:pt x="698219" y="2048137"/>
                  <a:pt x="690058" y="2049926"/>
                  <a:pt x="680199" y="2051947"/>
                </a:cubicBezTo>
                <a:lnTo>
                  <a:pt x="667351" y="2054469"/>
                </a:lnTo>
                <a:lnTo>
                  <a:pt x="660961" y="2049404"/>
                </a:lnTo>
                <a:lnTo>
                  <a:pt x="638282" y="2060093"/>
                </a:lnTo>
                <a:lnTo>
                  <a:pt x="583551" y="2070197"/>
                </a:lnTo>
                <a:cubicBezTo>
                  <a:pt x="569268" y="2091365"/>
                  <a:pt x="529124" y="2053106"/>
                  <a:pt x="525274" y="2079137"/>
                </a:cubicBezTo>
                <a:cubicBezTo>
                  <a:pt x="506495" y="2056498"/>
                  <a:pt x="440091" y="2069666"/>
                  <a:pt x="405635" y="2059339"/>
                </a:cubicBezTo>
                <a:cubicBezTo>
                  <a:pt x="397410" y="2069278"/>
                  <a:pt x="294416" y="2032966"/>
                  <a:pt x="281555" y="2022847"/>
                </a:cubicBezTo>
                <a:cubicBezTo>
                  <a:pt x="171589" y="1986245"/>
                  <a:pt x="126791" y="1985528"/>
                  <a:pt x="98513" y="1969504"/>
                </a:cubicBezTo>
                <a:cubicBezTo>
                  <a:pt x="85544" y="1965247"/>
                  <a:pt x="73324" y="1958000"/>
                  <a:pt x="56191" y="1950709"/>
                </a:cubicBezTo>
                <a:lnTo>
                  <a:pt x="0" y="1935789"/>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Naslov 1">
            <a:extLst>
              <a:ext uri="{FF2B5EF4-FFF2-40B4-BE49-F238E27FC236}">
                <a16:creationId xmlns:a16="http://schemas.microsoft.com/office/drawing/2014/main" id="{5D0B6B4A-027C-9638-9453-0724222ECD4F}"/>
              </a:ext>
            </a:extLst>
          </p:cNvPr>
          <p:cNvSpPr>
            <a:spLocks noGrp="1"/>
          </p:cNvSpPr>
          <p:nvPr>
            <p:ph type="title"/>
          </p:nvPr>
        </p:nvSpPr>
        <p:spPr>
          <a:xfrm>
            <a:off x="1137036" y="548640"/>
            <a:ext cx="9543405" cy="1188720"/>
          </a:xfrm>
        </p:spPr>
        <p:txBody>
          <a:bodyPr>
            <a:normAutofit/>
          </a:bodyPr>
          <a:lstStyle/>
          <a:p>
            <a:endParaRPr lang="hr-HR">
              <a:solidFill>
                <a:schemeClr val="tx1">
                  <a:lumMod val="85000"/>
                  <a:lumOff val="15000"/>
                </a:schemeClr>
              </a:solidFill>
            </a:endParaRPr>
          </a:p>
        </p:txBody>
      </p:sp>
      <p:sp>
        <p:nvSpPr>
          <p:cNvPr id="3" name="Rezervirano mjesto sadržaja 2">
            <a:extLst>
              <a:ext uri="{FF2B5EF4-FFF2-40B4-BE49-F238E27FC236}">
                <a16:creationId xmlns:a16="http://schemas.microsoft.com/office/drawing/2014/main" id="{60003779-16D2-755A-F982-562BC0BF5E4B}"/>
              </a:ext>
            </a:extLst>
          </p:cNvPr>
          <p:cNvSpPr>
            <a:spLocks noGrp="1"/>
          </p:cNvSpPr>
          <p:nvPr>
            <p:ph idx="1"/>
          </p:nvPr>
        </p:nvSpPr>
        <p:spPr>
          <a:xfrm>
            <a:off x="1957987" y="2431765"/>
            <a:ext cx="8276026" cy="3320031"/>
          </a:xfrm>
        </p:spPr>
        <p:txBody>
          <a:bodyPr anchor="ctr">
            <a:normAutofit/>
          </a:bodyPr>
          <a:lstStyle/>
          <a:p>
            <a:r>
              <a:rPr lang="hr-HR" sz="2000" b="0" i="0">
                <a:solidFill>
                  <a:schemeClr val="tx1">
                    <a:lumMod val="85000"/>
                    <a:lumOff val="15000"/>
                  </a:schemeClr>
                </a:solidFill>
                <a:effectLst/>
                <a:latin typeface="Arial" panose="020B0604020202020204" pitchFamily="34" charset="0"/>
              </a:rPr>
              <a:t>»(in hoc) (t)UMULO Q(ui)ESCIT HELENA FAMO(sa) (quae fui)T UX(o)R MIHAELI REGI MATERQ(ue) STEFANI R(egis) (pacemque) (obt)ENUIT REGNI. VIII IDUS M(ensis) OCT(obris) (in pac)E HIC OR(dinata) FUIT AN(no) AB INCARNA(tione) (Domini) DCCCCLXXVI IND. IV CICL(o) L(un) V. (ep) XVII (ciclo sol) V LUN. V. (conc)URRENTE VI. ISTAQ(ue) VIVENS FU(it) REGN(i) MATER FUIT PUPILOR(um) TUTO(rque) VIDUAR(um) ICQUE ASPICIENS VIR ANIME DIC MISERERE DEUS.«</a:t>
            </a:r>
            <a:endParaRPr lang="hr-HR" sz="2000">
              <a:solidFill>
                <a:schemeClr val="tx1">
                  <a:lumMod val="85000"/>
                  <a:lumOff val="15000"/>
                </a:schemeClr>
              </a:solidFill>
            </a:endParaRPr>
          </a:p>
        </p:txBody>
      </p:sp>
      <p:sp>
        <p:nvSpPr>
          <p:cNvPr id="12" name="Freeform: Shape 11">
            <a:extLst>
              <a:ext uri="{FF2B5EF4-FFF2-40B4-BE49-F238E27FC236}">
                <a16:creationId xmlns:a16="http://schemas.microsoft.com/office/drawing/2014/main" id="{142DCE2C-2863-46FA-9BE7-24365A24D9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24586" y="5970896"/>
            <a:ext cx="9967416" cy="887104"/>
          </a:xfrm>
          <a:custGeom>
            <a:avLst/>
            <a:gdLst>
              <a:gd name="connsiteX0" fmla="*/ 4686423 w 9517857"/>
              <a:gd name="connsiteY0" fmla="*/ 247919 h 918356"/>
              <a:gd name="connsiteX1" fmla="*/ 4689051 w 9517857"/>
              <a:gd name="connsiteY1" fmla="*/ 250968 h 918356"/>
              <a:gd name="connsiteX2" fmla="*/ 4687244 w 9517857"/>
              <a:gd name="connsiteY2" fmla="*/ 251298 h 918356"/>
              <a:gd name="connsiteX3" fmla="*/ 4685225 w 9517857"/>
              <a:gd name="connsiteY3" fmla="*/ 246530 h 918356"/>
              <a:gd name="connsiteX4" fmla="*/ 4686133 w 9517857"/>
              <a:gd name="connsiteY4" fmla="*/ 246727 h 918356"/>
              <a:gd name="connsiteX5" fmla="*/ 4686423 w 9517857"/>
              <a:gd name="connsiteY5" fmla="*/ 247919 h 918356"/>
              <a:gd name="connsiteX6" fmla="*/ 9517856 w 9517857"/>
              <a:gd name="connsiteY6" fmla="*/ 0 h 918356"/>
              <a:gd name="connsiteX7" fmla="*/ 9517857 w 9517857"/>
              <a:gd name="connsiteY7" fmla="*/ 12 h 918356"/>
              <a:gd name="connsiteX8" fmla="*/ 9517857 w 9517857"/>
              <a:gd name="connsiteY8" fmla="*/ 918356 h 918356"/>
              <a:gd name="connsiteX9" fmla="*/ 14604 w 9517857"/>
              <a:gd name="connsiteY9" fmla="*/ 918356 h 918356"/>
              <a:gd name="connsiteX10" fmla="*/ 12841 w 9517857"/>
              <a:gd name="connsiteY10" fmla="*/ 917763 h 918356"/>
              <a:gd name="connsiteX11" fmla="*/ 93 w 9517857"/>
              <a:gd name="connsiteY11" fmla="*/ 912471 h 918356"/>
              <a:gd name="connsiteX12" fmla="*/ 58674 w 9517857"/>
              <a:gd name="connsiteY12" fmla="*/ 890322 h 918356"/>
              <a:gd name="connsiteX13" fmla="*/ 275005 w 9517857"/>
              <a:gd name="connsiteY13" fmla="*/ 807229 h 918356"/>
              <a:gd name="connsiteX14" fmla="*/ 587824 w 9517857"/>
              <a:gd name="connsiteY14" fmla="*/ 798195 h 918356"/>
              <a:gd name="connsiteX15" fmla="*/ 651826 w 9517857"/>
              <a:gd name="connsiteY15" fmla="*/ 738338 h 918356"/>
              <a:gd name="connsiteX16" fmla="*/ 727985 w 9517857"/>
              <a:gd name="connsiteY16" fmla="*/ 719826 h 918356"/>
              <a:gd name="connsiteX17" fmla="*/ 778982 w 9517857"/>
              <a:gd name="connsiteY17" fmla="*/ 710142 h 918356"/>
              <a:gd name="connsiteX18" fmla="*/ 849944 w 9517857"/>
              <a:gd name="connsiteY18" fmla="*/ 717987 h 918356"/>
              <a:gd name="connsiteX19" fmla="*/ 921659 w 9517857"/>
              <a:gd name="connsiteY19" fmla="*/ 712695 h 918356"/>
              <a:gd name="connsiteX20" fmla="*/ 930946 w 9517857"/>
              <a:gd name="connsiteY20" fmla="*/ 734046 h 918356"/>
              <a:gd name="connsiteX21" fmla="*/ 986250 w 9517857"/>
              <a:gd name="connsiteY21" fmla="*/ 713530 h 918356"/>
              <a:gd name="connsiteX22" fmla="*/ 1013752 w 9517857"/>
              <a:gd name="connsiteY22" fmla="*/ 713361 h 918356"/>
              <a:gd name="connsiteX23" fmla="*/ 1023734 w 9517857"/>
              <a:gd name="connsiteY23" fmla="*/ 718571 h 918356"/>
              <a:gd name="connsiteX24" fmla="*/ 1063207 w 9517857"/>
              <a:gd name="connsiteY24" fmla="*/ 715651 h 918356"/>
              <a:gd name="connsiteX25" fmla="*/ 1081980 w 9517857"/>
              <a:gd name="connsiteY25" fmla="*/ 738455 h 918356"/>
              <a:gd name="connsiteX26" fmla="*/ 1218120 w 9517857"/>
              <a:gd name="connsiteY26" fmla="*/ 713280 h 918356"/>
              <a:gd name="connsiteX27" fmla="*/ 1397459 w 9517857"/>
              <a:gd name="connsiteY27" fmla="*/ 691190 h 918356"/>
              <a:gd name="connsiteX28" fmla="*/ 1580688 w 9517857"/>
              <a:gd name="connsiteY28" fmla="*/ 693697 h 918356"/>
              <a:gd name="connsiteX29" fmla="*/ 1772334 w 9517857"/>
              <a:gd name="connsiteY29" fmla="*/ 710640 h 918356"/>
              <a:gd name="connsiteX30" fmla="*/ 2002561 w 9517857"/>
              <a:gd name="connsiteY30" fmla="*/ 659917 h 918356"/>
              <a:gd name="connsiteX31" fmla="*/ 2135144 w 9517857"/>
              <a:gd name="connsiteY31" fmla="*/ 636501 h 918356"/>
              <a:gd name="connsiteX32" fmla="*/ 2440292 w 9517857"/>
              <a:gd name="connsiteY32" fmla="*/ 593862 h 918356"/>
              <a:gd name="connsiteX33" fmla="*/ 2547829 w 9517857"/>
              <a:gd name="connsiteY33" fmla="*/ 566150 h 918356"/>
              <a:gd name="connsiteX34" fmla="*/ 2658055 w 9517857"/>
              <a:gd name="connsiteY34" fmla="*/ 578727 h 918356"/>
              <a:gd name="connsiteX35" fmla="*/ 2693698 w 9517857"/>
              <a:gd name="connsiteY35" fmla="*/ 560029 h 918356"/>
              <a:gd name="connsiteX36" fmla="*/ 2699673 w 9517857"/>
              <a:gd name="connsiteY36" fmla="*/ 556400 h 918356"/>
              <a:gd name="connsiteX37" fmla="*/ 2727306 w 9517857"/>
              <a:gd name="connsiteY37" fmla="*/ 550698 h 918356"/>
              <a:gd name="connsiteX38" fmla="*/ 2730451 w 9517857"/>
              <a:gd name="connsiteY38" fmla="*/ 538058 h 918356"/>
              <a:gd name="connsiteX39" fmla="*/ 2768713 w 9517857"/>
              <a:gd name="connsiteY39" fmla="*/ 521575 h 918356"/>
              <a:gd name="connsiteX40" fmla="*/ 2820868 w 9517857"/>
              <a:gd name="connsiteY40" fmla="*/ 514160 h 918356"/>
              <a:gd name="connsiteX41" fmla="*/ 3073635 w 9517857"/>
              <a:gd name="connsiteY41" fmla="*/ 491294 h 918356"/>
              <a:gd name="connsiteX42" fmla="*/ 3222071 w 9517857"/>
              <a:gd name="connsiteY42" fmla="*/ 470559 h 918356"/>
              <a:gd name="connsiteX43" fmla="*/ 3274069 w 9517857"/>
              <a:gd name="connsiteY43" fmla="*/ 451605 h 918356"/>
              <a:gd name="connsiteX44" fmla="*/ 3349632 w 9517857"/>
              <a:gd name="connsiteY44" fmla="*/ 432583 h 918356"/>
              <a:gd name="connsiteX45" fmla="*/ 3479593 w 9517857"/>
              <a:gd name="connsiteY45" fmla="*/ 390437 h 918356"/>
              <a:gd name="connsiteX46" fmla="*/ 3660110 w 9517857"/>
              <a:gd name="connsiteY46" fmla="*/ 348726 h 918356"/>
              <a:gd name="connsiteX47" fmla="*/ 3750023 w 9517857"/>
              <a:gd name="connsiteY47" fmla="*/ 370678 h 918356"/>
              <a:gd name="connsiteX48" fmla="*/ 3844133 w 9517857"/>
              <a:gd name="connsiteY48" fmla="*/ 360648 h 918356"/>
              <a:gd name="connsiteX49" fmla="*/ 3913545 w 9517857"/>
              <a:gd name="connsiteY49" fmla="*/ 344235 h 918356"/>
              <a:gd name="connsiteX50" fmla="*/ 4266740 w 9517857"/>
              <a:gd name="connsiteY50" fmla="*/ 361454 h 918356"/>
              <a:gd name="connsiteX51" fmla="*/ 4430770 w 9517857"/>
              <a:gd name="connsiteY51" fmla="*/ 342643 h 918356"/>
              <a:gd name="connsiteX52" fmla="*/ 4512664 w 9517857"/>
              <a:gd name="connsiteY52" fmla="*/ 319948 h 918356"/>
              <a:gd name="connsiteX53" fmla="*/ 4616423 w 9517857"/>
              <a:gd name="connsiteY53" fmla="*/ 290914 h 918356"/>
              <a:gd name="connsiteX54" fmla="*/ 4691675 w 9517857"/>
              <a:gd name="connsiteY54" fmla="*/ 254011 h 918356"/>
              <a:gd name="connsiteX55" fmla="*/ 4689051 w 9517857"/>
              <a:gd name="connsiteY55" fmla="*/ 250968 h 918356"/>
              <a:gd name="connsiteX56" fmla="*/ 4719994 w 9517857"/>
              <a:gd name="connsiteY56" fmla="*/ 245307 h 918356"/>
              <a:gd name="connsiteX57" fmla="*/ 4752894 w 9517857"/>
              <a:gd name="connsiteY57" fmla="*/ 239875 h 918356"/>
              <a:gd name="connsiteX58" fmla="*/ 4769329 w 9517857"/>
              <a:gd name="connsiteY58" fmla="*/ 233585 h 918356"/>
              <a:gd name="connsiteX59" fmla="*/ 4775634 w 9517857"/>
              <a:gd name="connsiteY59" fmla="*/ 234063 h 918356"/>
              <a:gd name="connsiteX60" fmla="*/ 4790452 w 9517857"/>
              <a:gd name="connsiteY60" fmla="*/ 233572 h 918356"/>
              <a:gd name="connsiteX61" fmla="*/ 4789062 w 9517857"/>
              <a:gd name="connsiteY61" fmla="*/ 241924 h 918356"/>
              <a:gd name="connsiteX62" fmla="*/ 4827826 w 9517857"/>
              <a:gd name="connsiteY62" fmla="*/ 246977 h 918356"/>
              <a:gd name="connsiteX63" fmla="*/ 4892569 w 9517857"/>
              <a:gd name="connsiteY63" fmla="*/ 249933 h 918356"/>
              <a:gd name="connsiteX64" fmla="*/ 4896611 w 9517857"/>
              <a:gd name="connsiteY64" fmla="*/ 240448 h 918356"/>
              <a:gd name="connsiteX65" fmla="*/ 4917286 w 9517857"/>
              <a:gd name="connsiteY65" fmla="*/ 243659 h 918356"/>
              <a:gd name="connsiteX66" fmla="*/ 4981173 w 9517857"/>
              <a:gd name="connsiteY66" fmla="*/ 247103 h 918356"/>
              <a:gd name="connsiteX67" fmla="*/ 5060397 w 9517857"/>
              <a:gd name="connsiteY67" fmla="*/ 263688 h 918356"/>
              <a:gd name="connsiteX68" fmla="*/ 5252996 w 9517857"/>
              <a:gd name="connsiteY68" fmla="*/ 270655 h 918356"/>
              <a:gd name="connsiteX69" fmla="*/ 5358056 w 9517857"/>
              <a:gd name="connsiteY69" fmla="*/ 247248 h 918356"/>
              <a:gd name="connsiteX70" fmla="*/ 5426496 w 9517857"/>
              <a:gd name="connsiteY70" fmla="*/ 235142 h 918356"/>
              <a:gd name="connsiteX71" fmla="*/ 5497161 w 9517857"/>
              <a:gd name="connsiteY71" fmla="*/ 228808 h 918356"/>
              <a:gd name="connsiteX72" fmla="*/ 5826043 w 9517857"/>
              <a:gd name="connsiteY72" fmla="*/ 148073 h 918356"/>
              <a:gd name="connsiteX73" fmla="*/ 6013415 w 9517857"/>
              <a:gd name="connsiteY73" fmla="*/ 137316 h 918356"/>
              <a:gd name="connsiteX74" fmla="*/ 6080994 w 9517857"/>
              <a:gd name="connsiteY74" fmla="*/ 142938 h 918356"/>
              <a:gd name="connsiteX75" fmla="*/ 6194152 w 9517857"/>
              <a:gd name="connsiteY75" fmla="*/ 151772 h 918356"/>
              <a:gd name="connsiteX76" fmla="*/ 6281379 w 9517857"/>
              <a:gd name="connsiteY76" fmla="*/ 181626 h 918356"/>
              <a:gd name="connsiteX77" fmla="*/ 6374947 w 9517857"/>
              <a:gd name="connsiteY77" fmla="*/ 179799 h 918356"/>
              <a:gd name="connsiteX78" fmla="*/ 6448518 w 9517857"/>
              <a:gd name="connsiteY78" fmla="*/ 164378 h 918356"/>
              <a:gd name="connsiteX79" fmla="*/ 6544700 w 9517857"/>
              <a:gd name="connsiteY79" fmla="*/ 167161 h 918356"/>
              <a:gd name="connsiteX80" fmla="*/ 6648353 w 9517857"/>
              <a:gd name="connsiteY80" fmla="*/ 172250 h 918356"/>
              <a:gd name="connsiteX81" fmla="*/ 6736227 w 9517857"/>
              <a:gd name="connsiteY81" fmla="*/ 173216 h 918356"/>
              <a:gd name="connsiteX82" fmla="*/ 6977218 w 9517857"/>
              <a:gd name="connsiteY82" fmla="*/ 184289 h 918356"/>
              <a:gd name="connsiteX83" fmla="*/ 7065221 w 9517857"/>
              <a:gd name="connsiteY83" fmla="*/ 227531 h 918356"/>
              <a:gd name="connsiteX84" fmla="*/ 7366876 w 9517857"/>
              <a:gd name="connsiteY84" fmla="*/ 248468 h 918356"/>
              <a:gd name="connsiteX85" fmla="*/ 7565449 w 9517857"/>
              <a:gd name="connsiteY85" fmla="*/ 258950 h 918356"/>
              <a:gd name="connsiteX86" fmla="*/ 7599285 w 9517857"/>
              <a:gd name="connsiteY86" fmla="*/ 266021 h 918356"/>
              <a:gd name="connsiteX87" fmla="*/ 7644411 w 9517857"/>
              <a:gd name="connsiteY87" fmla="*/ 258986 h 918356"/>
              <a:gd name="connsiteX88" fmla="*/ 7825110 w 9517857"/>
              <a:gd name="connsiteY88" fmla="*/ 229109 h 918356"/>
              <a:gd name="connsiteX89" fmla="*/ 7965804 w 9517857"/>
              <a:gd name="connsiteY89" fmla="*/ 190545 h 918356"/>
              <a:gd name="connsiteX90" fmla="*/ 8147401 w 9517857"/>
              <a:gd name="connsiteY90" fmla="*/ 205617 h 918356"/>
              <a:gd name="connsiteX91" fmla="*/ 8256033 w 9517857"/>
              <a:gd name="connsiteY91" fmla="*/ 193713 h 918356"/>
              <a:gd name="connsiteX92" fmla="*/ 8410677 w 9517857"/>
              <a:gd name="connsiteY92" fmla="*/ 172167 h 918356"/>
              <a:gd name="connsiteX93" fmla="*/ 8617841 w 9517857"/>
              <a:gd name="connsiteY93" fmla="*/ 155167 h 918356"/>
              <a:gd name="connsiteX94" fmla="*/ 8715976 w 9517857"/>
              <a:gd name="connsiteY94" fmla="*/ 178374 h 918356"/>
              <a:gd name="connsiteX95" fmla="*/ 8778827 w 9517857"/>
              <a:gd name="connsiteY95" fmla="*/ 172936 h 918356"/>
              <a:gd name="connsiteX96" fmla="*/ 8840778 w 9517857"/>
              <a:gd name="connsiteY96" fmla="*/ 143149 h 918356"/>
              <a:gd name="connsiteX97" fmla="*/ 9010380 w 9517857"/>
              <a:gd name="connsiteY97" fmla="*/ 91891 h 918356"/>
              <a:gd name="connsiteX98" fmla="*/ 9110856 w 9517857"/>
              <a:gd name="connsiteY98" fmla="*/ 70997 h 918356"/>
              <a:gd name="connsiteX99" fmla="*/ 9268817 w 9517857"/>
              <a:gd name="connsiteY99" fmla="*/ 53082 h 918356"/>
              <a:gd name="connsiteX100" fmla="*/ 9316667 w 9517857"/>
              <a:gd name="connsiteY100" fmla="*/ 45047 h 918356"/>
              <a:gd name="connsiteX101" fmla="*/ 9428209 w 9517857"/>
              <a:gd name="connsiteY101" fmla="*/ 29923 h 918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9517857" h="918356">
                <a:moveTo>
                  <a:pt x="4686423" y="247919"/>
                </a:moveTo>
                <a:lnTo>
                  <a:pt x="4689051" y="250968"/>
                </a:lnTo>
                <a:lnTo>
                  <a:pt x="4687244" y="251298"/>
                </a:lnTo>
                <a:close/>
                <a:moveTo>
                  <a:pt x="4685225" y="246530"/>
                </a:moveTo>
                <a:cubicBezTo>
                  <a:pt x="4688837" y="243198"/>
                  <a:pt x="4687468" y="244598"/>
                  <a:pt x="4686133" y="246727"/>
                </a:cubicBezTo>
                <a:lnTo>
                  <a:pt x="4686423" y="247919"/>
                </a:lnTo>
                <a:close/>
                <a:moveTo>
                  <a:pt x="9517856" y="0"/>
                </a:moveTo>
                <a:lnTo>
                  <a:pt x="9517857" y="12"/>
                </a:lnTo>
                <a:lnTo>
                  <a:pt x="9517857" y="918356"/>
                </a:lnTo>
                <a:lnTo>
                  <a:pt x="14604" y="918356"/>
                </a:lnTo>
                <a:lnTo>
                  <a:pt x="12841" y="917763"/>
                </a:lnTo>
                <a:cubicBezTo>
                  <a:pt x="4532" y="914864"/>
                  <a:pt x="-773" y="912807"/>
                  <a:pt x="93" y="912471"/>
                </a:cubicBezTo>
                <a:cubicBezTo>
                  <a:pt x="172" y="912298"/>
                  <a:pt x="58594" y="890495"/>
                  <a:pt x="58674" y="890322"/>
                </a:cubicBezTo>
                <a:cubicBezTo>
                  <a:pt x="127436" y="929614"/>
                  <a:pt x="206243" y="828226"/>
                  <a:pt x="275005" y="807229"/>
                </a:cubicBezTo>
                <a:cubicBezTo>
                  <a:pt x="303983" y="806087"/>
                  <a:pt x="504960" y="777375"/>
                  <a:pt x="587824" y="798195"/>
                </a:cubicBezTo>
                <a:cubicBezTo>
                  <a:pt x="598733" y="769348"/>
                  <a:pt x="682904" y="785924"/>
                  <a:pt x="651826" y="738338"/>
                </a:cubicBezTo>
                <a:cubicBezTo>
                  <a:pt x="688440" y="737862"/>
                  <a:pt x="753255" y="750396"/>
                  <a:pt x="727985" y="719826"/>
                </a:cubicBezTo>
                <a:cubicBezTo>
                  <a:pt x="739648" y="718749"/>
                  <a:pt x="775717" y="715087"/>
                  <a:pt x="778982" y="710142"/>
                </a:cubicBezTo>
                <a:cubicBezTo>
                  <a:pt x="779189" y="709407"/>
                  <a:pt x="849736" y="718721"/>
                  <a:pt x="849944" y="717987"/>
                </a:cubicBezTo>
                <a:lnTo>
                  <a:pt x="921659" y="712695"/>
                </a:lnTo>
                <a:lnTo>
                  <a:pt x="930946" y="734046"/>
                </a:lnTo>
                <a:lnTo>
                  <a:pt x="986250" y="713530"/>
                </a:lnTo>
                <a:lnTo>
                  <a:pt x="1013752" y="713361"/>
                </a:lnTo>
                <a:lnTo>
                  <a:pt x="1023734" y="718571"/>
                </a:lnTo>
                <a:cubicBezTo>
                  <a:pt x="1033291" y="721276"/>
                  <a:pt x="1045398" y="721394"/>
                  <a:pt x="1063207" y="715651"/>
                </a:cubicBezTo>
                <a:lnTo>
                  <a:pt x="1081980" y="738455"/>
                </a:lnTo>
                <a:lnTo>
                  <a:pt x="1218120" y="713280"/>
                </a:lnTo>
                <a:cubicBezTo>
                  <a:pt x="1230137" y="716162"/>
                  <a:pt x="1387179" y="685179"/>
                  <a:pt x="1397459" y="691190"/>
                </a:cubicBezTo>
                <a:cubicBezTo>
                  <a:pt x="1490025" y="704984"/>
                  <a:pt x="1465878" y="715604"/>
                  <a:pt x="1580688" y="693697"/>
                </a:cubicBezTo>
                <a:cubicBezTo>
                  <a:pt x="1607067" y="704379"/>
                  <a:pt x="1719477" y="658239"/>
                  <a:pt x="1772334" y="710640"/>
                </a:cubicBezTo>
                <a:cubicBezTo>
                  <a:pt x="1745536" y="644824"/>
                  <a:pt x="1976078" y="716436"/>
                  <a:pt x="2002561" y="659917"/>
                </a:cubicBezTo>
                <a:cubicBezTo>
                  <a:pt x="2045346" y="660357"/>
                  <a:pt x="2166676" y="654391"/>
                  <a:pt x="2135144" y="636501"/>
                </a:cubicBezTo>
                <a:cubicBezTo>
                  <a:pt x="2276591" y="665055"/>
                  <a:pt x="2293173" y="591792"/>
                  <a:pt x="2440292" y="593862"/>
                </a:cubicBezTo>
                <a:cubicBezTo>
                  <a:pt x="2495160" y="534824"/>
                  <a:pt x="2473343" y="585644"/>
                  <a:pt x="2547829" y="566150"/>
                </a:cubicBezTo>
                <a:cubicBezTo>
                  <a:pt x="2545438" y="614169"/>
                  <a:pt x="2632278" y="528280"/>
                  <a:pt x="2658055" y="578727"/>
                </a:cubicBezTo>
                <a:cubicBezTo>
                  <a:pt x="2670795" y="573581"/>
                  <a:pt x="2682322" y="567005"/>
                  <a:pt x="2693698" y="560029"/>
                </a:cubicBezTo>
                <a:lnTo>
                  <a:pt x="2699673" y="556400"/>
                </a:lnTo>
                <a:lnTo>
                  <a:pt x="2727306" y="550698"/>
                </a:lnTo>
                <a:lnTo>
                  <a:pt x="2730451" y="538058"/>
                </a:lnTo>
                <a:lnTo>
                  <a:pt x="2768713" y="521575"/>
                </a:lnTo>
                <a:cubicBezTo>
                  <a:pt x="2783756" y="517104"/>
                  <a:pt x="2800788" y="514291"/>
                  <a:pt x="2820868" y="514160"/>
                </a:cubicBezTo>
                <a:cubicBezTo>
                  <a:pt x="2894791" y="532885"/>
                  <a:pt x="2981506" y="465507"/>
                  <a:pt x="3073635" y="491294"/>
                </a:cubicBezTo>
                <a:cubicBezTo>
                  <a:pt x="3106872" y="496624"/>
                  <a:pt x="3205785" y="487718"/>
                  <a:pt x="3222071" y="470559"/>
                </a:cubicBezTo>
                <a:cubicBezTo>
                  <a:pt x="3242193" y="465514"/>
                  <a:pt x="3267163" y="469136"/>
                  <a:pt x="3274069" y="451605"/>
                </a:cubicBezTo>
                <a:cubicBezTo>
                  <a:pt x="3286659" y="430165"/>
                  <a:pt x="3363648" y="455571"/>
                  <a:pt x="3349632" y="432583"/>
                </a:cubicBezTo>
                <a:cubicBezTo>
                  <a:pt x="3404182" y="449847"/>
                  <a:pt x="3438210" y="404323"/>
                  <a:pt x="3479593" y="390437"/>
                </a:cubicBezTo>
                <a:cubicBezTo>
                  <a:pt x="3523240" y="408403"/>
                  <a:pt x="3567027" y="361554"/>
                  <a:pt x="3660110" y="348726"/>
                </a:cubicBezTo>
                <a:cubicBezTo>
                  <a:pt x="3708299" y="369683"/>
                  <a:pt x="3662447" y="344775"/>
                  <a:pt x="3750023" y="370678"/>
                </a:cubicBezTo>
                <a:cubicBezTo>
                  <a:pt x="3752092" y="367132"/>
                  <a:pt x="3816880" y="365055"/>
                  <a:pt x="3844133" y="360648"/>
                </a:cubicBezTo>
                <a:cubicBezTo>
                  <a:pt x="3871386" y="356240"/>
                  <a:pt x="3882848" y="332490"/>
                  <a:pt x="3913545" y="344235"/>
                </a:cubicBezTo>
                <a:cubicBezTo>
                  <a:pt x="4050255" y="376864"/>
                  <a:pt x="4159924" y="363190"/>
                  <a:pt x="4266740" y="361454"/>
                </a:cubicBezTo>
                <a:cubicBezTo>
                  <a:pt x="4385770" y="354374"/>
                  <a:pt x="4314535" y="340143"/>
                  <a:pt x="4430770" y="342643"/>
                </a:cubicBezTo>
                <a:cubicBezTo>
                  <a:pt x="4439969" y="322594"/>
                  <a:pt x="4478290" y="314645"/>
                  <a:pt x="4512664" y="319948"/>
                </a:cubicBezTo>
                <a:cubicBezTo>
                  <a:pt x="4570011" y="315138"/>
                  <a:pt x="4549085" y="269599"/>
                  <a:pt x="4616423" y="290914"/>
                </a:cubicBezTo>
                <a:cubicBezTo>
                  <a:pt x="4599641" y="270277"/>
                  <a:pt x="4692085" y="269216"/>
                  <a:pt x="4691675" y="254011"/>
                </a:cubicBezTo>
                <a:lnTo>
                  <a:pt x="4689051" y="250968"/>
                </a:lnTo>
                <a:lnTo>
                  <a:pt x="4719994" y="245307"/>
                </a:lnTo>
                <a:cubicBezTo>
                  <a:pt x="4732635" y="242775"/>
                  <a:pt x="4745300" y="240335"/>
                  <a:pt x="4752894" y="239875"/>
                </a:cubicBezTo>
                <a:lnTo>
                  <a:pt x="4769329" y="233585"/>
                </a:lnTo>
                <a:lnTo>
                  <a:pt x="4775634" y="234063"/>
                </a:lnTo>
                <a:lnTo>
                  <a:pt x="4790452" y="233572"/>
                </a:lnTo>
                <a:cubicBezTo>
                  <a:pt x="4789989" y="236356"/>
                  <a:pt x="4789525" y="239141"/>
                  <a:pt x="4789062" y="241924"/>
                </a:cubicBezTo>
                <a:cubicBezTo>
                  <a:pt x="4786342" y="249932"/>
                  <a:pt x="4804560" y="248631"/>
                  <a:pt x="4827826" y="246977"/>
                </a:cubicBezTo>
                <a:cubicBezTo>
                  <a:pt x="4875782" y="239569"/>
                  <a:pt x="4874112" y="283413"/>
                  <a:pt x="4892569" y="249933"/>
                </a:cubicBezTo>
                <a:lnTo>
                  <a:pt x="4896611" y="240448"/>
                </a:lnTo>
                <a:lnTo>
                  <a:pt x="4917286" y="243659"/>
                </a:lnTo>
                <a:cubicBezTo>
                  <a:pt x="4923060" y="243799"/>
                  <a:pt x="4981729" y="240979"/>
                  <a:pt x="4981173" y="247103"/>
                </a:cubicBezTo>
                <a:cubicBezTo>
                  <a:pt x="5024880" y="220690"/>
                  <a:pt x="5014146" y="257963"/>
                  <a:pt x="5060397" y="263688"/>
                </a:cubicBezTo>
                <a:cubicBezTo>
                  <a:pt x="5093356" y="238589"/>
                  <a:pt x="5157892" y="275351"/>
                  <a:pt x="5252996" y="270655"/>
                </a:cubicBezTo>
                <a:cubicBezTo>
                  <a:pt x="5288840" y="241872"/>
                  <a:pt x="5287005" y="287921"/>
                  <a:pt x="5358056" y="247248"/>
                </a:cubicBezTo>
                <a:cubicBezTo>
                  <a:pt x="5361752" y="250257"/>
                  <a:pt x="5403312" y="238215"/>
                  <a:pt x="5426496" y="235142"/>
                </a:cubicBezTo>
                <a:cubicBezTo>
                  <a:pt x="5449679" y="232069"/>
                  <a:pt x="5473549" y="245611"/>
                  <a:pt x="5497161" y="228808"/>
                </a:cubicBezTo>
                <a:cubicBezTo>
                  <a:pt x="5611861" y="172767"/>
                  <a:pt x="5723211" y="165860"/>
                  <a:pt x="5826043" y="148073"/>
                </a:cubicBezTo>
                <a:cubicBezTo>
                  <a:pt x="5943127" y="133166"/>
                  <a:pt x="5872659" y="193078"/>
                  <a:pt x="6013415" y="137316"/>
                </a:cubicBezTo>
                <a:cubicBezTo>
                  <a:pt x="6031924" y="154783"/>
                  <a:pt x="6050745" y="154258"/>
                  <a:pt x="6080994" y="142938"/>
                </a:cubicBezTo>
                <a:cubicBezTo>
                  <a:pt x="6138083" y="137090"/>
                  <a:pt x="6140195" y="184383"/>
                  <a:pt x="6194152" y="151772"/>
                </a:cubicBezTo>
                <a:cubicBezTo>
                  <a:pt x="6187280" y="177783"/>
                  <a:pt x="6304222" y="153410"/>
                  <a:pt x="6281379" y="181626"/>
                </a:cubicBezTo>
                <a:cubicBezTo>
                  <a:pt x="6321899" y="201819"/>
                  <a:pt x="6335111" y="162590"/>
                  <a:pt x="6374947" y="179799"/>
                </a:cubicBezTo>
                <a:cubicBezTo>
                  <a:pt x="6417404" y="181336"/>
                  <a:pt x="6402484" y="169694"/>
                  <a:pt x="6448518" y="164378"/>
                </a:cubicBezTo>
                <a:cubicBezTo>
                  <a:pt x="6504958" y="162488"/>
                  <a:pt x="6493438" y="111203"/>
                  <a:pt x="6544700" y="167161"/>
                </a:cubicBezTo>
                <a:cubicBezTo>
                  <a:pt x="6601507" y="148697"/>
                  <a:pt x="6566269" y="164386"/>
                  <a:pt x="6648353" y="172250"/>
                </a:cubicBezTo>
                <a:cubicBezTo>
                  <a:pt x="6680008" y="155223"/>
                  <a:pt x="6707960" y="160673"/>
                  <a:pt x="6736227" y="173216"/>
                </a:cubicBezTo>
                <a:cubicBezTo>
                  <a:pt x="6813963" y="164284"/>
                  <a:pt x="6888143" y="181296"/>
                  <a:pt x="6977218" y="184289"/>
                </a:cubicBezTo>
                <a:cubicBezTo>
                  <a:pt x="7040424" y="188318"/>
                  <a:pt x="7000278" y="216835"/>
                  <a:pt x="7065221" y="227531"/>
                </a:cubicBezTo>
                <a:cubicBezTo>
                  <a:pt x="7130163" y="238228"/>
                  <a:pt x="7291878" y="238208"/>
                  <a:pt x="7366876" y="248468"/>
                </a:cubicBezTo>
                <a:cubicBezTo>
                  <a:pt x="7491356" y="206752"/>
                  <a:pt x="7367734" y="280166"/>
                  <a:pt x="7565449" y="258950"/>
                </a:cubicBezTo>
                <a:cubicBezTo>
                  <a:pt x="7575959" y="252432"/>
                  <a:pt x="7600854" y="257628"/>
                  <a:pt x="7599285" y="266021"/>
                </a:cubicBezTo>
                <a:cubicBezTo>
                  <a:pt x="7611616" y="262940"/>
                  <a:pt x="7639946" y="245819"/>
                  <a:pt x="7644411" y="258986"/>
                </a:cubicBezTo>
                <a:cubicBezTo>
                  <a:pt x="7708015" y="258012"/>
                  <a:pt x="7770249" y="247724"/>
                  <a:pt x="7825110" y="229109"/>
                </a:cubicBezTo>
                <a:cubicBezTo>
                  <a:pt x="7949762" y="247028"/>
                  <a:pt x="7921956" y="197757"/>
                  <a:pt x="7965804" y="190545"/>
                </a:cubicBezTo>
                <a:cubicBezTo>
                  <a:pt x="8039439" y="213878"/>
                  <a:pt x="8063651" y="191475"/>
                  <a:pt x="8147401" y="205617"/>
                </a:cubicBezTo>
                <a:cubicBezTo>
                  <a:pt x="8166453" y="196610"/>
                  <a:pt x="8225048" y="207099"/>
                  <a:pt x="8256033" y="193713"/>
                </a:cubicBezTo>
                <a:cubicBezTo>
                  <a:pt x="8311388" y="242017"/>
                  <a:pt x="8350376" y="178592"/>
                  <a:pt x="8410677" y="172167"/>
                </a:cubicBezTo>
                <a:cubicBezTo>
                  <a:pt x="8470978" y="165743"/>
                  <a:pt x="8572470" y="206385"/>
                  <a:pt x="8617841" y="155167"/>
                </a:cubicBezTo>
                <a:cubicBezTo>
                  <a:pt x="8646050" y="160448"/>
                  <a:pt x="8664949" y="183631"/>
                  <a:pt x="8715976" y="178374"/>
                </a:cubicBezTo>
                <a:cubicBezTo>
                  <a:pt x="8737194" y="188216"/>
                  <a:pt x="8738009" y="189511"/>
                  <a:pt x="8778827" y="172936"/>
                </a:cubicBezTo>
                <a:cubicBezTo>
                  <a:pt x="8725277" y="146372"/>
                  <a:pt x="8850819" y="175612"/>
                  <a:pt x="8840778" y="143149"/>
                </a:cubicBezTo>
                <a:cubicBezTo>
                  <a:pt x="8903519" y="121096"/>
                  <a:pt x="9021861" y="150359"/>
                  <a:pt x="9010380" y="91891"/>
                </a:cubicBezTo>
                <a:cubicBezTo>
                  <a:pt x="9027103" y="56852"/>
                  <a:pt x="9112524" y="108357"/>
                  <a:pt x="9110856" y="70997"/>
                </a:cubicBezTo>
                <a:cubicBezTo>
                  <a:pt x="9148189" y="94250"/>
                  <a:pt x="9209809" y="53285"/>
                  <a:pt x="9268817" y="53082"/>
                </a:cubicBezTo>
                <a:cubicBezTo>
                  <a:pt x="9279135" y="35997"/>
                  <a:pt x="9292736" y="36520"/>
                  <a:pt x="9316667" y="45047"/>
                </a:cubicBezTo>
                <a:cubicBezTo>
                  <a:pt x="9352186" y="45862"/>
                  <a:pt x="9390008" y="39799"/>
                  <a:pt x="9428209" y="29923"/>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75604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9A36457-A5F4-4103-A443-02581C091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C5FB7E8-B636-40FA-BE8D-48145C0F5C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12192000" cy="2295238"/>
          </a:xfrm>
          <a:custGeom>
            <a:avLst/>
            <a:gdLst>
              <a:gd name="connsiteX0" fmla="*/ 12160143 w 12192000"/>
              <a:gd name="connsiteY0" fmla="*/ 831692 h 2079137"/>
              <a:gd name="connsiteX1" fmla="*/ 12159112 w 12192000"/>
              <a:gd name="connsiteY1" fmla="*/ 833361 h 2079137"/>
              <a:gd name="connsiteX2" fmla="*/ 12158912 w 12192000"/>
              <a:gd name="connsiteY2" fmla="*/ 832430 h 2079137"/>
              <a:gd name="connsiteX3" fmla="*/ 0 w 12192000"/>
              <a:gd name="connsiteY3" fmla="*/ 0 h 2079137"/>
              <a:gd name="connsiteX4" fmla="*/ 12192000 w 12192000"/>
              <a:gd name="connsiteY4" fmla="*/ 0 h 2079137"/>
              <a:gd name="connsiteX5" fmla="*/ 12192000 w 12192000"/>
              <a:gd name="connsiteY5" fmla="*/ 558063 h 2079137"/>
              <a:gd name="connsiteX6" fmla="*/ 12189259 w 12192000"/>
              <a:gd name="connsiteY6" fmla="*/ 810508 h 2079137"/>
              <a:gd name="connsiteX7" fmla="*/ 12170847 w 12192000"/>
              <a:gd name="connsiteY7" fmla="*/ 825280 h 2079137"/>
              <a:gd name="connsiteX8" fmla="*/ 12160143 w 12192000"/>
              <a:gd name="connsiteY8" fmla="*/ 831692 h 2079137"/>
              <a:gd name="connsiteX9" fmla="*/ 12163806 w 12192000"/>
              <a:gd name="connsiteY9" fmla="*/ 825759 h 2079137"/>
              <a:gd name="connsiteX10" fmla="*/ 12056557 w 12192000"/>
              <a:gd name="connsiteY10" fmla="*/ 810176 h 2079137"/>
              <a:gd name="connsiteX11" fmla="*/ 11900316 w 12192000"/>
              <a:gd name="connsiteY11" fmla="*/ 789618 h 2079137"/>
              <a:gd name="connsiteX12" fmla="*/ 11791206 w 12192000"/>
              <a:gd name="connsiteY12" fmla="*/ 824176 h 2079137"/>
              <a:gd name="connsiteX13" fmla="*/ 11659257 w 12192000"/>
              <a:gd name="connsiteY13" fmla="*/ 800841 h 2079137"/>
              <a:gd name="connsiteX14" fmla="*/ 11569789 w 12192000"/>
              <a:gd name="connsiteY14" fmla="*/ 797135 h 2079137"/>
              <a:gd name="connsiteX15" fmla="*/ 11367885 w 12192000"/>
              <a:gd name="connsiteY15" fmla="*/ 791985 h 2079137"/>
              <a:gd name="connsiteX16" fmla="*/ 11174663 w 12192000"/>
              <a:gd name="connsiteY16" fmla="*/ 788721 h 2079137"/>
              <a:gd name="connsiteX17" fmla="*/ 11068220 w 12192000"/>
              <a:gd name="connsiteY17" fmla="*/ 786994 h 2079137"/>
              <a:gd name="connsiteX18" fmla="*/ 10893266 w 12192000"/>
              <a:gd name="connsiteY18" fmla="*/ 794013 h 2079137"/>
              <a:gd name="connsiteX19" fmla="*/ 10844025 w 12192000"/>
              <a:gd name="connsiteY19" fmla="*/ 789857 h 2079137"/>
              <a:gd name="connsiteX20" fmla="*/ 10814353 w 12192000"/>
              <a:gd name="connsiteY20" fmla="*/ 789010 h 2079137"/>
              <a:gd name="connsiteX21" fmla="*/ 10748393 w 12192000"/>
              <a:gd name="connsiteY21" fmla="*/ 806738 h 2079137"/>
              <a:gd name="connsiteX22" fmla="*/ 10468256 w 12192000"/>
              <a:gd name="connsiteY22" fmla="*/ 778733 h 2079137"/>
              <a:gd name="connsiteX23" fmla="*/ 10256131 w 12192000"/>
              <a:gd name="connsiteY23" fmla="*/ 788332 h 2079137"/>
              <a:gd name="connsiteX24" fmla="*/ 10177442 w 12192000"/>
              <a:gd name="connsiteY24" fmla="*/ 777371 h 2079137"/>
              <a:gd name="connsiteX25" fmla="*/ 10006086 w 12192000"/>
              <a:gd name="connsiteY25" fmla="*/ 792651 h 2079137"/>
              <a:gd name="connsiteX26" fmla="*/ 9952382 w 12192000"/>
              <a:gd name="connsiteY26" fmla="*/ 815411 h 2079137"/>
              <a:gd name="connsiteX27" fmla="*/ 9926457 w 12192000"/>
              <a:gd name="connsiteY27" fmla="*/ 827295 h 2079137"/>
              <a:gd name="connsiteX28" fmla="*/ 9843405 w 12192000"/>
              <a:gd name="connsiteY28" fmla="*/ 867046 h 2079137"/>
              <a:gd name="connsiteX29" fmla="*/ 9830866 w 12192000"/>
              <a:gd name="connsiteY29" fmla="*/ 875047 h 2079137"/>
              <a:gd name="connsiteX30" fmla="*/ 9801807 w 12192000"/>
              <a:gd name="connsiteY30" fmla="*/ 872272 h 2079137"/>
              <a:gd name="connsiteX31" fmla="*/ 9785653 w 12192000"/>
              <a:gd name="connsiteY31" fmla="*/ 861743 h 2079137"/>
              <a:gd name="connsiteX32" fmla="*/ 9781177 w 12192000"/>
              <a:gd name="connsiteY32" fmla="*/ 864820 h 2079137"/>
              <a:gd name="connsiteX33" fmla="*/ 9768640 w 12192000"/>
              <a:gd name="connsiteY33" fmla="*/ 869379 h 2079137"/>
              <a:gd name="connsiteX34" fmla="*/ 9712211 w 12192000"/>
              <a:gd name="connsiteY34" fmla="*/ 900283 h 2079137"/>
              <a:gd name="connsiteX35" fmla="*/ 9689465 w 12192000"/>
              <a:gd name="connsiteY35" fmla="*/ 899268 h 2079137"/>
              <a:gd name="connsiteX36" fmla="*/ 9600339 w 12192000"/>
              <a:gd name="connsiteY36" fmla="*/ 922112 h 2079137"/>
              <a:gd name="connsiteX37" fmla="*/ 9582850 w 12192000"/>
              <a:gd name="connsiteY37" fmla="*/ 925510 h 2079137"/>
              <a:gd name="connsiteX38" fmla="*/ 9549638 w 12192000"/>
              <a:gd name="connsiteY38" fmla="*/ 940845 h 2079137"/>
              <a:gd name="connsiteX39" fmla="*/ 9539471 w 12192000"/>
              <a:gd name="connsiteY39" fmla="*/ 941799 h 2079137"/>
              <a:gd name="connsiteX40" fmla="*/ 9505592 w 12192000"/>
              <a:gd name="connsiteY40" fmla="*/ 955533 h 2079137"/>
              <a:gd name="connsiteX41" fmla="*/ 9432569 w 12192000"/>
              <a:gd name="connsiteY41" fmla="*/ 985377 h 2079137"/>
              <a:gd name="connsiteX42" fmla="*/ 9414216 w 12192000"/>
              <a:gd name="connsiteY42" fmla="*/ 992655 h 2079137"/>
              <a:gd name="connsiteX43" fmla="*/ 9397106 w 12192000"/>
              <a:gd name="connsiteY43" fmla="*/ 992980 h 2079137"/>
              <a:gd name="connsiteX44" fmla="*/ 9305108 w 12192000"/>
              <a:gd name="connsiteY44" fmla="*/ 1007767 h 2079137"/>
              <a:gd name="connsiteX45" fmla="*/ 9282434 w 12192000"/>
              <a:gd name="connsiteY45" fmla="*/ 1007523 h 2079137"/>
              <a:gd name="connsiteX46" fmla="*/ 9271941 w 12192000"/>
              <a:gd name="connsiteY46" fmla="*/ 1002839 h 2079137"/>
              <a:gd name="connsiteX47" fmla="*/ 9238227 w 12192000"/>
              <a:gd name="connsiteY47" fmla="*/ 1017668 h 2079137"/>
              <a:gd name="connsiteX48" fmla="*/ 9184265 w 12192000"/>
              <a:gd name="connsiteY48" fmla="*/ 1031275 h 2079137"/>
              <a:gd name="connsiteX49" fmla="*/ 9159000 w 12192000"/>
              <a:gd name="connsiteY49" fmla="*/ 1039569 h 2079137"/>
              <a:gd name="connsiteX50" fmla="*/ 9137031 w 12192000"/>
              <a:gd name="connsiteY50" fmla="*/ 1038699 h 2079137"/>
              <a:gd name="connsiteX51" fmla="*/ 9015702 w 12192000"/>
              <a:gd name="connsiteY51" fmla="*/ 1051400 h 2079137"/>
              <a:gd name="connsiteX52" fmla="*/ 8971403 w 12192000"/>
              <a:gd name="connsiteY52" fmla="*/ 1040542 h 2079137"/>
              <a:gd name="connsiteX53" fmla="*/ 8961826 w 12192000"/>
              <a:gd name="connsiteY53" fmla="*/ 1045364 h 2079137"/>
              <a:gd name="connsiteX54" fmla="*/ 8888623 w 12192000"/>
              <a:gd name="connsiteY54" fmla="*/ 1053908 h 2079137"/>
              <a:gd name="connsiteX55" fmla="*/ 8841066 w 12192000"/>
              <a:gd name="connsiteY55" fmla="*/ 1060421 h 2079137"/>
              <a:gd name="connsiteX56" fmla="*/ 8752342 w 12192000"/>
              <a:gd name="connsiteY56" fmla="*/ 1080646 h 2079137"/>
              <a:gd name="connsiteX57" fmla="*/ 8699139 w 12192000"/>
              <a:gd name="connsiteY57" fmla="*/ 1087885 h 2079137"/>
              <a:gd name="connsiteX58" fmla="*/ 8667273 w 12192000"/>
              <a:gd name="connsiteY58" fmla="*/ 1092062 h 2079137"/>
              <a:gd name="connsiteX59" fmla="*/ 8586064 w 12192000"/>
              <a:gd name="connsiteY59" fmla="*/ 1114603 h 2079137"/>
              <a:gd name="connsiteX60" fmla="*/ 8460312 w 12192000"/>
              <a:gd name="connsiteY60" fmla="*/ 1179878 h 2079137"/>
              <a:gd name="connsiteX61" fmla="*/ 8419023 w 12192000"/>
              <a:gd name="connsiteY61" fmla="*/ 1191748 h 2079137"/>
              <a:gd name="connsiteX62" fmla="*/ 8410939 w 12192000"/>
              <a:gd name="connsiteY62" fmla="*/ 1189696 h 2079137"/>
              <a:gd name="connsiteX63" fmla="*/ 8362040 w 12192000"/>
              <a:gd name="connsiteY63" fmla="*/ 1220820 h 2079137"/>
              <a:gd name="connsiteX64" fmla="*/ 8273677 w 12192000"/>
              <a:gd name="connsiteY64" fmla="*/ 1236495 h 2079137"/>
              <a:gd name="connsiteX65" fmla="*/ 8204283 w 12192000"/>
              <a:gd name="connsiteY65" fmla="*/ 1243537 h 2079137"/>
              <a:gd name="connsiteX66" fmla="*/ 8166550 w 12192000"/>
              <a:gd name="connsiteY66" fmla="*/ 1249551 h 2079137"/>
              <a:gd name="connsiteX67" fmla="*/ 8137785 w 12192000"/>
              <a:gd name="connsiteY67" fmla="*/ 1251636 h 2079137"/>
              <a:gd name="connsiteX68" fmla="*/ 8071596 w 12192000"/>
              <a:gd name="connsiteY68" fmla="*/ 1269274 h 2079137"/>
              <a:gd name="connsiteX69" fmla="*/ 7964816 w 12192000"/>
              <a:gd name="connsiteY69" fmla="*/ 1303668 h 2079137"/>
              <a:gd name="connsiteX70" fmla="*/ 7941495 w 12192000"/>
              <a:gd name="connsiteY70" fmla="*/ 1309821 h 2079137"/>
              <a:gd name="connsiteX71" fmla="*/ 7919123 w 12192000"/>
              <a:gd name="connsiteY71" fmla="*/ 1310466 h 2079137"/>
              <a:gd name="connsiteX72" fmla="*/ 7911902 w 12192000"/>
              <a:gd name="connsiteY72" fmla="*/ 1306569 h 2079137"/>
              <a:gd name="connsiteX73" fmla="*/ 7898703 w 12192000"/>
              <a:gd name="connsiteY73" fmla="*/ 1309208 h 2079137"/>
              <a:gd name="connsiteX74" fmla="*/ 7894703 w 12192000"/>
              <a:gd name="connsiteY74" fmla="*/ 1308939 h 2079137"/>
              <a:gd name="connsiteX75" fmla="*/ 7872267 w 12192000"/>
              <a:gd name="connsiteY75" fmla="*/ 1308370 h 2079137"/>
              <a:gd name="connsiteX76" fmla="*/ 7836454 w 12192000"/>
              <a:gd name="connsiteY76" fmla="*/ 1331265 h 2079137"/>
              <a:gd name="connsiteX77" fmla="*/ 7782451 w 12192000"/>
              <a:gd name="connsiteY77" fmla="*/ 1339601 h 2079137"/>
              <a:gd name="connsiteX78" fmla="*/ 7542969 w 12192000"/>
              <a:gd name="connsiteY78" fmla="*/ 1372495 h 2079137"/>
              <a:gd name="connsiteX79" fmla="*/ 7476832 w 12192000"/>
              <a:gd name="connsiteY79" fmla="*/ 1431655 h 2079137"/>
              <a:gd name="connsiteX80" fmla="*/ 7370237 w 12192000"/>
              <a:gd name="connsiteY80" fmla="*/ 1474339 h 2079137"/>
              <a:gd name="connsiteX81" fmla="*/ 7222223 w 12192000"/>
              <a:gd name="connsiteY81" fmla="*/ 1510199 h 2079137"/>
              <a:gd name="connsiteX82" fmla="*/ 7215703 w 12192000"/>
              <a:gd name="connsiteY82" fmla="*/ 1520424 h 2079137"/>
              <a:gd name="connsiteX83" fmla="*/ 7204548 w 12192000"/>
              <a:gd name="connsiteY83" fmla="*/ 1528145 h 2079137"/>
              <a:gd name="connsiteX84" fmla="*/ 7202038 w 12192000"/>
              <a:gd name="connsiteY84" fmla="*/ 1527954 h 2079137"/>
              <a:gd name="connsiteX85" fmla="*/ 7173860 w 12192000"/>
              <a:gd name="connsiteY85" fmla="*/ 1541605 h 2079137"/>
              <a:gd name="connsiteX86" fmla="*/ 7155079 w 12192000"/>
              <a:gd name="connsiteY86" fmla="*/ 1552495 h 2079137"/>
              <a:gd name="connsiteX87" fmla="*/ 7149757 w 12192000"/>
              <a:gd name="connsiteY87" fmla="*/ 1552732 h 2079137"/>
              <a:gd name="connsiteX88" fmla="*/ 7104804 w 12192000"/>
              <a:gd name="connsiteY88" fmla="*/ 1565792 h 2079137"/>
              <a:gd name="connsiteX89" fmla="*/ 7082824 w 12192000"/>
              <a:gd name="connsiteY89" fmla="*/ 1567947 h 2079137"/>
              <a:gd name="connsiteX90" fmla="*/ 7021520 w 12192000"/>
              <a:gd name="connsiteY90" fmla="*/ 1562334 h 2079137"/>
              <a:gd name="connsiteX91" fmla="*/ 6988956 w 12192000"/>
              <a:gd name="connsiteY91" fmla="*/ 1576442 h 2079137"/>
              <a:gd name="connsiteX92" fmla="*/ 6981922 w 12192000"/>
              <a:gd name="connsiteY92" fmla="*/ 1578821 h 2079137"/>
              <a:gd name="connsiteX93" fmla="*/ 6981583 w 12192000"/>
              <a:gd name="connsiteY93" fmla="*/ 1578678 h 2079137"/>
              <a:gd name="connsiteX94" fmla="*/ 6973762 w 12192000"/>
              <a:gd name="connsiteY94" fmla="*/ 1580811 h 2079137"/>
              <a:gd name="connsiteX95" fmla="*/ 6969093 w 12192000"/>
              <a:gd name="connsiteY95" fmla="*/ 1583157 h 2079137"/>
              <a:gd name="connsiteX96" fmla="*/ 6890037 w 12192000"/>
              <a:gd name="connsiteY96" fmla="*/ 1575825 h 2079137"/>
              <a:gd name="connsiteX97" fmla="*/ 6785054 w 12192000"/>
              <a:gd name="connsiteY97" fmla="*/ 1582200 h 2079137"/>
              <a:gd name="connsiteX98" fmla="*/ 6681692 w 12192000"/>
              <a:gd name="connsiteY98" fmla="*/ 1591296 h 2079137"/>
              <a:gd name="connsiteX99" fmla="*/ 6644556 w 12192000"/>
              <a:gd name="connsiteY99" fmla="*/ 1595940 h 2079137"/>
              <a:gd name="connsiteX100" fmla="*/ 6577106 w 12192000"/>
              <a:gd name="connsiteY100" fmla="*/ 1598261 h 2079137"/>
              <a:gd name="connsiteX101" fmla="*/ 6544183 w 12192000"/>
              <a:gd name="connsiteY101" fmla="*/ 1596149 h 2079137"/>
              <a:gd name="connsiteX102" fmla="*/ 6540921 w 12192000"/>
              <a:gd name="connsiteY102" fmla="*/ 1593857 h 2079137"/>
              <a:gd name="connsiteX103" fmla="*/ 6535046 w 12192000"/>
              <a:gd name="connsiteY103" fmla="*/ 1593283 h 2079137"/>
              <a:gd name="connsiteX104" fmla="*/ 6519853 w 12192000"/>
              <a:gd name="connsiteY104" fmla="*/ 1595771 h 2079137"/>
              <a:gd name="connsiteX105" fmla="*/ 6514280 w 12192000"/>
              <a:gd name="connsiteY105" fmla="*/ 1597376 h 2079137"/>
              <a:gd name="connsiteX106" fmla="*/ 6505824 w 12192000"/>
              <a:gd name="connsiteY106" fmla="*/ 1598298 h 2079137"/>
              <a:gd name="connsiteX107" fmla="*/ 6505573 w 12192000"/>
              <a:gd name="connsiteY107" fmla="*/ 1598109 h 2079137"/>
              <a:gd name="connsiteX108" fmla="*/ 6497741 w 12192000"/>
              <a:gd name="connsiteY108" fmla="*/ 1599392 h 2079137"/>
              <a:gd name="connsiteX109" fmla="*/ 6459992 w 12192000"/>
              <a:gd name="connsiteY109" fmla="*/ 1608358 h 2079137"/>
              <a:gd name="connsiteX110" fmla="*/ 6404572 w 12192000"/>
              <a:gd name="connsiteY110" fmla="*/ 1593771 h 2079137"/>
              <a:gd name="connsiteX111" fmla="*/ 6382671 w 12192000"/>
              <a:gd name="connsiteY111" fmla="*/ 1592612 h 2079137"/>
              <a:gd name="connsiteX112" fmla="*/ 6369843 w 12192000"/>
              <a:gd name="connsiteY112" fmla="*/ 1590015 h 2079137"/>
              <a:gd name="connsiteX113" fmla="*/ 6269740 w 12192000"/>
              <a:gd name="connsiteY113" fmla="*/ 1614633 h 2079137"/>
              <a:gd name="connsiteX114" fmla="*/ 6255405 w 12192000"/>
              <a:gd name="connsiteY114" fmla="*/ 1620529 h 2079137"/>
              <a:gd name="connsiteX115" fmla="*/ 6244248 w 12192000"/>
              <a:gd name="connsiteY115" fmla="*/ 1629561 h 2079137"/>
              <a:gd name="connsiteX116" fmla="*/ 6086396 w 12192000"/>
              <a:gd name="connsiteY116" fmla="*/ 1642666 h 2079137"/>
              <a:gd name="connsiteX117" fmla="*/ 5867429 w 12192000"/>
              <a:gd name="connsiteY117" fmla="*/ 1695554 h 2079137"/>
              <a:gd name="connsiteX118" fmla="*/ 5772864 w 12192000"/>
              <a:gd name="connsiteY118" fmla="*/ 1689002 h 2079137"/>
              <a:gd name="connsiteX119" fmla="*/ 5629833 w 12192000"/>
              <a:gd name="connsiteY119" fmla="*/ 1713273 h 2079137"/>
              <a:gd name="connsiteX120" fmla="*/ 5504771 w 12192000"/>
              <a:gd name="connsiteY120" fmla="*/ 1725744 h 2079137"/>
              <a:gd name="connsiteX121" fmla="*/ 5490967 w 12192000"/>
              <a:gd name="connsiteY121" fmla="*/ 1726367 h 2079137"/>
              <a:gd name="connsiteX122" fmla="*/ 5486015 w 12192000"/>
              <a:gd name="connsiteY122" fmla="*/ 1721481 h 2079137"/>
              <a:gd name="connsiteX123" fmla="*/ 5439364 w 12192000"/>
              <a:gd name="connsiteY123" fmla="*/ 1721349 h 2079137"/>
              <a:gd name="connsiteX124" fmla="*/ 5350025 w 12192000"/>
              <a:gd name="connsiteY124" fmla="*/ 1729885 h 2079137"/>
              <a:gd name="connsiteX125" fmla="*/ 5336104 w 12192000"/>
              <a:gd name="connsiteY125" fmla="*/ 1734377 h 2079137"/>
              <a:gd name="connsiteX126" fmla="*/ 5245234 w 12192000"/>
              <a:gd name="connsiteY126" fmla="*/ 1738520 h 2079137"/>
              <a:gd name="connsiteX127" fmla="*/ 5182955 w 12192000"/>
              <a:gd name="connsiteY127" fmla="*/ 1744622 h 2079137"/>
              <a:gd name="connsiteX128" fmla="*/ 5169506 w 12192000"/>
              <a:gd name="connsiteY128" fmla="*/ 1748993 h 2079137"/>
              <a:gd name="connsiteX129" fmla="*/ 5154299 w 12192000"/>
              <a:gd name="connsiteY129" fmla="*/ 1744080 h 2079137"/>
              <a:gd name="connsiteX130" fmla="*/ 5149917 w 12192000"/>
              <a:gd name="connsiteY130" fmla="*/ 1739727 h 2079137"/>
              <a:gd name="connsiteX131" fmla="*/ 5100319 w 12192000"/>
              <a:gd name="connsiteY131" fmla="*/ 1745797 h 2079137"/>
              <a:gd name="connsiteX132" fmla="*/ 5094361 w 12192000"/>
              <a:gd name="connsiteY132" fmla="*/ 1745767 h 2079137"/>
              <a:gd name="connsiteX133" fmla="*/ 5053410 w 12192000"/>
              <a:gd name="connsiteY133" fmla="*/ 1742790 h 2079137"/>
              <a:gd name="connsiteX134" fmla="*/ 4992711 w 12192000"/>
              <a:gd name="connsiteY134" fmla="*/ 1734075 h 2079137"/>
              <a:gd name="connsiteX135" fmla="*/ 4930098 w 12192000"/>
              <a:gd name="connsiteY135" fmla="*/ 1717312 h 2079137"/>
              <a:gd name="connsiteX136" fmla="*/ 4893834 w 12192000"/>
              <a:gd name="connsiteY136" fmla="*/ 1710028 h 2079137"/>
              <a:gd name="connsiteX137" fmla="*/ 4868730 w 12192000"/>
              <a:gd name="connsiteY137" fmla="*/ 1702384 h 2079137"/>
              <a:gd name="connsiteX138" fmla="*/ 4797925 w 12192000"/>
              <a:gd name="connsiteY138" fmla="*/ 1695535 h 2079137"/>
              <a:gd name="connsiteX139" fmla="*/ 4677670 w 12192000"/>
              <a:gd name="connsiteY139" fmla="*/ 1689453 h 2079137"/>
              <a:gd name="connsiteX140" fmla="*/ 4634248 w 12192000"/>
              <a:gd name="connsiteY140" fmla="*/ 1680227 h 2079137"/>
              <a:gd name="connsiteX141" fmla="*/ 4632434 w 12192000"/>
              <a:gd name="connsiteY141" fmla="*/ 1674607 h 2079137"/>
              <a:gd name="connsiteX142" fmla="*/ 4619204 w 12192000"/>
              <a:gd name="connsiteY142" fmla="*/ 1672507 h 2079137"/>
              <a:gd name="connsiteX143" fmla="*/ 4616283 w 12192000"/>
              <a:gd name="connsiteY143" fmla="*/ 1670977 h 2079137"/>
              <a:gd name="connsiteX144" fmla="*/ 4598926 w 12192000"/>
              <a:gd name="connsiteY144" fmla="*/ 1663178 h 2079137"/>
              <a:gd name="connsiteX145" fmla="*/ 4547069 w 12192000"/>
              <a:gd name="connsiteY145" fmla="*/ 1670642 h 2079137"/>
              <a:gd name="connsiteX146" fmla="*/ 4523516 w 12192000"/>
              <a:gd name="connsiteY146" fmla="*/ 1669785 h 2079137"/>
              <a:gd name="connsiteX147" fmla="*/ 4500586 w 12192000"/>
              <a:gd name="connsiteY147" fmla="*/ 1675912 h 2079137"/>
              <a:gd name="connsiteX148" fmla="*/ 4488196 w 12192000"/>
              <a:gd name="connsiteY148" fmla="*/ 1683463 h 2079137"/>
              <a:gd name="connsiteX149" fmla="*/ 4445463 w 12192000"/>
              <a:gd name="connsiteY149" fmla="*/ 1695634 h 2079137"/>
              <a:gd name="connsiteX150" fmla="*/ 4446550 w 12192000"/>
              <a:gd name="connsiteY150" fmla="*/ 1680538 h 2079137"/>
              <a:gd name="connsiteX151" fmla="*/ 4365375 w 12192000"/>
              <a:gd name="connsiteY151" fmla="*/ 1697935 h 2079137"/>
              <a:gd name="connsiteX152" fmla="*/ 4305123 w 12192000"/>
              <a:gd name="connsiteY152" fmla="*/ 1714185 h 2079137"/>
              <a:gd name="connsiteX153" fmla="*/ 4292665 w 12192000"/>
              <a:gd name="connsiteY153" fmla="*/ 1720703 h 2079137"/>
              <a:gd name="connsiteX154" fmla="*/ 4276789 w 12192000"/>
              <a:gd name="connsiteY154" fmla="*/ 1718367 h 2079137"/>
              <a:gd name="connsiteX155" fmla="*/ 4271683 w 12192000"/>
              <a:gd name="connsiteY155" fmla="*/ 1714801 h 2079137"/>
              <a:gd name="connsiteX156" fmla="*/ 4223918 w 12192000"/>
              <a:gd name="connsiteY156" fmla="*/ 1728936 h 2079137"/>
              <a:gd name="connsiteX157" fmla="*/ 4218039 w 12192000"/>
              <a:gd name="connsiteY157" fmla="*/ 1729885 h 2079137"/>
              <a:gd name="connsiteX158" fmla="*/ 4177153 w 12192000"/>
              <a:gd name="connsiteY158" fmla="*/ 1733691 h 2079137"/>
              <a:gd name="connsiteX159" fmla="*/ 4051032 w 12192000"/>
              <a:gd name="connsiteY159" fmla="*/ 1728886 h 2079137"/>
              <a:gd name="connsiteX160" fmla="*/ 4013978 w 12192000"/>
              <a:gd name="connsiteY160" fmla="*/ 1727679 h 2079137"/>
              <a:gd name="connsiteX161" fmla="*/ 3987857 w 12192000"/>
              <a:gd name="connsiteY161" fmla="*/ 1724282 h 2079137"/>
              <a:gd name="connsiteX162" fmla="*/ 3916852 w 12192000"/>
              <a:gd name="connsiteY162" fmla="*/ 1729184 h 2079137"/>
              <a:gd name="connsiteX163" fmla="*/ 3797263 w 12192000"/>
              <a:gd name="connsiteY163" fmla="*/ 1742976 h 2079137"/>
              <a:gd name="connsiteX164" fmla="*/ 3752806 w 12192000"/>
              <a:gd name="connsiteY164" fmla="*/ 1741033 h 2079137"/>
              <a:gd name="connsiteX165" fmla="*/ 3749997 w 12192000"/>
              <a:gd name="connsiteY165" fmla="*/ 1735799 h 2079137"/>
              <a:gd name="connsiteX166" fmla="*/ 3736582 w 12192000"/>
              <a:gd name="connsiteY166" fmla="*/ 1735907 h 2079137"/>
              <a:gd name="connsiteX167" fmla="*/ 3733428 w 12192000"/>
              <a:gd name="connsiteY167" fmla="*/ 1734881 h 2079137"/>
              <a:gd name="connsiteX168" fmla="*/ 3714911 w 12192000"/>
              <a:gd name="connsiteY168" fmla="*/ 1730056 h 2079137"/>
              <a:gd name="connsiteX169" fmla="*/ 3665172 w 12192000"/>
              <a:gd name="connsiteY169" fmla="*/ 1745936 h 2079137"/>
              <a:gd name="connsiteX170" fmla="*/ 3552006 w 12192000"/>
              <a:gd name="connsiteY170" fmla="*/ 1755220 h 2079137"/>
              <a:gd name="connsiteX171" fmla="*/ 3390301 w 12192000"/>
              <a:gd name="connsiteY171" fmla="*/ 1762546 h 2079137"/>
              <a:gd name="connsiteX172" fmla="*/ 3264312 w 12192000"/>
              <a:gd name="connsiteY172" fmla="*/ 1774620 h 2079137"/>
              <a:gd name="connsiteX173" fmla="*/ 3106901 w 12192000"/>
              <a:gd name="connsiteY173" fmla="*/ 1804264 h 2079137"/>
              <a:gd name="connsiteX174" fmla="*/ 2993303 w 12192000"/>
              <a:gd name="connsiteY174" fmla="*/ 1806542 h 2079137"/>
              <a:gd name="connsiteX175" fmla="*/ 2979115 w 12192000"/>
              <a:gd name="connsiteY175" fmla="*/ 1815432 h 2079137"/>
              <a:gd name="connsiteX176" fmla="*/ 2963118 w 12192000"/>
              <a:gd name="connsiteY176" fmla="*/ 1820962 h 2079137"/>
              <a:gd name="connsiteX177" fmla="*/ 2961156 w 12192000"/>
              <a:gd name="connsiteY177" fmla="*/ 1820297 h 2079137"/>
              <a:gd name="connsiteX178" fmla="*/ 2925719 w 12192000"/>
              <a:gd name="connsiteY178" fmla="*/ 1828468 h 2079137"/>
              <a:gd name="connsiteX179" fmla="*/ 2857951 w 12192000"/>
              <a:gd name="connsiteY179" fmla="*/ 1842496 h 2079137"/>
              <a:gd name="connsiteX180" fmla="*/ 2857427 w 12192000"/>
              <a:gd name="connsiteY180" fmla="*/ 1841591 h 2079137"/>
              <a:gd name="connsiteX181" fmla="*/ 2846731 w 12192000"/>
              <a:gd name="connsiteY181" fmla="*/ 1839316 h 2079137"/>
              <a:gd name="connsiteX182" fmla="*/ 2826290 w 12192000"/>
              <a:gd name="connsiteY182" fmla="*/ 1837274 h 2079137"/>
              <a:gd name="connsiteX183" fmla="*/ 2779146 w 12192000"/>
              <a:gd name="connsiteY183" fmla="*/ 1820071 h 2079137"/>
              <a:gd name="connsiteX184" fmla="*/ 2739608 w 12192000"/>
              <a:gd name="connsiteY184" fmla="*/ 1827861 h 2079137"/>
              <a:gd name="connsiteX185" fmla="*/ 2731631 w 12192000"/>
              <a:gd name="connsiteY185" fmla="*/ 1828881 h 2079137"/>
              <a:gd name="connsiteX186" fmla="*/ 2731464 w 12192000"/>
              <a:gd name="connsiteY186" fmla="*/ 1828677 h 2079137"/>
              <a:gd name="connsiteX187" fmla="*/ 2723037 w 12192000"/>
              <a:gd name="connsiteY187" fmla="*/ 1829303 h 2079137"/>
              <a:gd name="connsiteX188" fmla="*/ 2701616 w 12192000"/>
              <a:gd name="connsiteY188" fmla="*/ 1832725 h 2079137"/>
              <a:gd name="connsiteX189" fmla="*/ 2696239 w 12192000"/>
              <a:gd name="connsiteY189" fmla="*/ 1831904 h 2079137"/>
              <a:gd name="connsiteX190" fmla="*/ 2663445 w 12192000"/>
              <a:gd name="connsiteY190" fmla="*/ 1825958 h 2079137"/>
              <a:gd name="connsiteX191" fmla="*/ 2560925 w 12192000"/>
              <a:gd name="connsiteY191" fmla="*/ 1829094 h 2079137"/>
              <a:gd name="connsiteX192" fmla="*/ 2458739 w 12192000"/>
              <a:gd name="connsiteY192" fmla="*/ 1834479 h 2079137"/>
              <a:gd name="connsiteX193" fmla="*/ 2356074 w 12192000"/>
              <a:gd name="connsiteY193" fmla="*/ 1836991 h 2079137"/>
              <a:gd name="connsiteX194" fmla="*/ 2304241 w 12192000"/>
              <a:gd name="connsiteY194" fmla="*/ 1822021 h 2079137"/>
              <a:gd name="connsiteX195" fmla="*/ 2298362 w 12192000"/>
              <a:gd name="connsiteY195" fmla="*/ 1822125 h 2079137"/>
              <a:gd name="connsiteX196" fmla="*/ 2283527 w 12192000"/>
              <a:gd name="connsiteY196" fmla="*/ 1826361 h 2079137"/>
              <a:gd name="connsiteX197" fmla="*/ 2278150 w 12192000"/>
              <a:gd name="connsiteY197" fmla="*/ 1828604 h 2079137"/>
              <a:gd name="connsiteX198" fmla="*/ 2269853 w 12192000"/>
              <a:gd name="connsiteY198" fmla="*/ 1830502 h 2079137"/>
              <a:gd name="connsiteX199" fmla="*/ 2269585 w 12192000"/>
              <a:gd name="connsiteY199" fmla="*/ 1830341 h 2079137"/>
              <a:gd name="connsiteX200" fmla="*/ 2225332 w 12192000"/>
              <a:gd name="connsiteY200" fmla="*/ 1845825 h 2079137"/>
              <a:gd name="connsiteX201" fmla="*/ 2169048 w 12192000"/>
              <a:gd name="connsiteY201" fmla="*/ 1837658 h 2079137"/>
              <a:gd name="connsiteX202" fmla="*/ 2147231 w 12192000"/>
              <a:gd name="connsiteY202" fmla="*/ 1839027 h 2079137"/>
              <a:gd name="connsiteX203" fmla="*/ 2135241 w 12192000"/>
              <a:gd name="connsiteY203" fmla="*/ 1838652 h 2079137"/>
              <a:gd name="connsiteX204" fmla="*/ 2099215 w 12192000"/>
              <a:gd name="connsiteY204" fmla="*/ 1850768 h 2079137"/>
              <a:gd name="connsiteX205" fmla="*/ 2094046 w 12192000"/>
              <a:gd name="connsiteY205" fmla="*/ 1850806 h 2079137"/>
              <a:gd name="connsiteX206" fmla="*/ 2071850 w 12192000"/>
              <a:gd name="connsiteY206" fmla="*/ 1861319 h 2079137"/>
              <a:gd name="connsiteX207" fmla="*/ 2039607 w 12192000"/>
              <a:gd name="connsiteY207" fmla="*/ 1874318 h 2079137"/>
              <a:gd name="connsiteX208" fmla="*/ 2037289 w 12192000"/>
              <a:gd name="connsiteY208" fmla="*/ 1874025 h 2079137"/>
              <a:gd name="connsiteX209" fmla="*/ 2023615 w 12192000"/>
              <a:gd name="connsiteY209" fmla="*/ 1881562 h 2079137"/>
              <a:gd name="connsiteX210" fmla="*/ 1957176 w 12192000"/>
              <a:gd name="connsiteY210" fmla="*/ 1898709 h 2079137"/>
              <a:gd name="connsiteX211" fmla="*/ 1858081 w 12192000"/>
              <a:gd name="connsiteY211" fmla="*/ 1923144 h 2079137"/>
              <a:gd name="connsiteX212" fmla="*/ 1738865 w 12192000"/>
              <a:gd name="connsiteY212" fmla="*/ 1944965 h 2079137"/>
              <a:gd name="connsiteX213" fmla="*/ 1616692 w 12192000"/>
              <a:gd name="connsiteY213" fmla="*/ 1989107 h 2079137"/>
              <a:gd name="connsiteX214" fmla="*/ 1411898 w 12192000"/>
              <a:gd name="connsiteY214" fmla="*/ 2046254 h 2079137"/>
              <a:gd name="connsiteX215" fmla="*/ 1375780 w 12192000"/>
              <a:gd name="connsiteY215" fmla="*/ 2047961 h 2079137"/>
              <a:gd name="connsiteX216" fmla="*/ 1375707 w 12192000"/>
              <a:gd name="connsiteY216" fmla="*/ 2047981 h 2079137"/>
              <a:gd name="connsiteX217" fmla="*/ 1285585 w 12192000"/>
              <a:gd name="connsiteY217" fmla="*/ 2047113 h 2079137"/>
              <a:gd name="connsiteX218" fmla="*/ 1263658 w 12192000"/>
              <a:gd name="connsiteY218" fmla="*/ 2041397 h 2079137"/>
              <a:gd name="connsiteX219" fmla="*/ 1170403 w 12192000"/>
              <a:gd name="connsiteY219" fmla="*/ 2033399 h 2079137"/>
              <a:gd name="connsiteX220" fmla="*/ 1153718 w 12192000"/>
              <a:gd name="connsiteY220" fmla="*/ 2029576 h 2079137"/>
              <a:gd name="connsiteX221" fmla="*/ 1133937 w 12192000"/>
              <a:gd name="connsiteY221" fmla="*/ 2032149 h 2079137"/>
              <a:gd name="connsiteX222" fmla="*/ 1054999 w 12192000"/>
              <a:gd name="connsiteY222" fmla="*/ 2043242 h 2079137"/>
              <a:gd name="connsiteX223" fmla="*/ 1018405 w 12192000"/>
              <a:gd name="connsiteY223" fmla="*/ 2048281 h 2079137"/>
              <a:gd name="connsiteX224" fmla="*/ 1016563 w 12192000"/>
              <a:gd name="connsiteY224" fmla="*/ 2051718 h 2079137"/>
              <a:gd name="connsiteX225" fmla="*/ 1008284 w 12192000"/>
              <a:gd name="connsiteY225" fmla="*/ 2046742 h 2079137"/>
              <a:gd name="connsiteX226" fmla="*/ 981974 w 12192000"/>
              <a:gd name="connsiteY226" fmla="*/ 2048363 h 2079137"/>
              <a:gd name="connsiteX227" fmla="*/ 971903 w 12192000"/>
              <a:gd name="connsiteY227" fmla="*/ 2053484 h 2079137"/>
              <a:gd name="connsiteX228" fmla="*/ 954015 w 12192000"/>
              <a:gd name="connsiteY228" fmla="*/ 2052529 h 2079137"/>
              <a:gd name="connsiteX229" fmla="*/ 839571 w 12192000"/>
              <a:gd name="connsiteY229" fmla="*/ 2046509 h 2079137"/>
              <a:gd name="connsiteX230" fmla="*/ 823321 w 12192000"/>
              <a:gd name="connsiteY230" fmla="*/ 2054296 h 2079137"/>
              <a:gd name="connsiteX231" fmla="*/ 800990 w 12192000"/>
              <a:gd name="connsiteY231" fmla="*/ 2051523 h 2079137"/>
              <a:gd name="connsiteX232" fmla="*/ 776439 w 12192000"/>
              <a:gd name="connsiteY232" fmla="*/ 2062634 h 2079137"/>
              <a:gd name="connsiteX233" fmla="*/ 763041 w 12192000"/>
              <a:gd name="connsiteY233" fmla="*/ 2063995 h 2079137"/>
              <a:gd name="connsiteX234" fmla="*/ 757863 w 12192000"/>
              <a:gd name="connsiteY234" fmla="*/ 2065877 h 2079137"/>
              <a:gd name="connsiteX235" fmla="*/ 745053 w 12192000"/>
              <a:gd name="connsiteY235" fmla="*/ 2051831 h 2079137"/>
              <a:gd name="connsiteX236" fmla="*/ 722609 w 12192000"/>
              <a:gd name="connsiteY236" fmla="*/ 2049504 h 2079137"/>
              <a:gd name="connsiteX237" fmla="*/ 717618 w 12192000"/>
              <a:gd name="connsiteY237" fmla="*/ 2042131 h 2079137"/>
              <a:gd name="connsiteX238" fmla="*/ 703285 w 12192000"/>
              <a:gd name="connsiteY238" fmla="*/ 2046808 h 2079137"/>
              <a:gd name="connsiteX239" fmla="*/ 680199 w 12192000"/>
              <a:gd name="connsiteY239" fmla="*/ 2051947 h 2079137"/>
              <a:gd name="connsiteX240" fmla="*/ 667351 w 12192000"/>
              <a:gd name="connsiteY240" fmla="*/ 2054469 h 2079137"/>
              <a:gd name="connsiteX241" fmla="*/ 660961 w 12192000"/>
              <a:gd name="connsiteY241" fmla="*/ 2049404 h 2079137"/>
              <a:gd name="connsiteX242" fmla="*/ 638282 w 12192000"/>
              <a:gd name="connsiteY242" fmla="*/ 2060093 h 2079137"/>
              <a:gd name="connsiteX243" fmla="*/ 583551 w 12192000"/>
              <a:gd name="connsiteY243" fmla="*/ 2070197 h 2079137"/>
              <a:gd name="connsiteX244" fmla="*/ 525274 w 12192000"/>
              <a:gd name="connsiteY244" fmla="*/ 2079137 h 2079137"/>
              <a:gd name="connsiteX245" fmla="*/ 405635 w 12192000"/>
              <a:gd name="connsiteY245" fmla="*/ 2059339 h 2079137"/>
              <a:gd name="connsiteX246" fmla="*/ 281555 w 12192000"/>
              <a:gd name="connsiteY246" fmla="*/ 2022847 h 2079137"/>
              <a:gd name="connsiteX247" fmla="*/ 98513 w 12192000"/>
              <a:gd name="connsiteY247" fmla="*/ 1969504 h 2079137"/>
              <a:gd name="connsiteX248" fmla="*/ 56191 w 12192000"/>
              <a:gd name="connsiteY248" fmla="*/ 1950709 h 2079137"/>
              <a:gd name="connsiteX249" fmla="*/ 0 w 12192000"/>
              <a:gd name="connsiteY249" fmla="*/ 1935789 h 2079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Lst>
            <a:rect l="l" t="t" r="r" b="b"/>
            <a:pathLst>
              <a:path w="12192000" h="2079137">
                <a:moveTo>
                  <a:pt x="12160143" y="831692"/>
                </a:moveTo>
                <a:lnTo>
                  <a:pt x="12159112" y="833361"/>
                </a:lnTo>
                <a:cubicBezTo>
                  <a:pt x="12157915" y="833832"/>
                  <a:pt x="12157402" y="833649"/>
                  <a:pt x="12158912" y="832430"/>
                </a:cubicBezTo>
                <a:close/>
                <a:moveTo>
                  <a:pt x="0" y="0"/>
                </a:moveTo>
                <a:lnTo>
                  <a:pt x="12192000" y="0"/>
                </a:lnTo>
                <a:lnTo>
                  <a:pt x="12192000" y="558063"/>
                </a:lnTo>
                <a:lnTo>
                  <a:pt x="12189259" y="810508"/>
                </a:lnTo>
                <a:lnTo>
                  <a:pt x="12170847" y="825280"/>
                </a:lnTo>
                <a:lnTo>
                  <a:pt x="12160143" y="831692"/>
                </a:lnTo>
                <a:lnTo>
                  <a:pt x="12163806" y="825759"/>
                </a:lnTo>
                <a:cubicBezTo>
                  <a:pt x="12125449" y="821525"/>
                  <a:pt x="12082203" y="824698"/>
                  <a:pt x="12056557" y="810176"/>
                </a:cubicBezTo>
                <a:cubicBezTo>
                  <a:pt x="12050902" y="790976"/>
                  <a:pt x="11923731" y="799312"/>
                  <a:pt x="11900316" y="789618"/>
                </a:cubicBezTo>
                <a:cubicBezTo>
                  <a:pt x="11841702" y="803374"/>
                  <a:pt x="11823963" y="832645"/>
                  <a:pt x="11791206" y="824176"/>
                </a:cubicBezTo>
                <a:cubicBezTo>
                  <a:pt x="11768977" y="817380"/>
                  <a:pt x="11683857" y="828947"/>
                  <a:pt x="11659257" y="800841"/>
                </a:cubicBezTo>
                <a:cubicBezTo>
                  <a:pt x="11617173" y="818107"/>
                  <a:pt x="11602556" y="790694"/>
                  <a:pt x="11569789" y="797135"/>
                </a:cubicBezTo>
                <a:cubicBezTo>
                  <a:pt x="11498310" y="795094"/>
                  <a:pt x="11458472" y="819882"/>
                  <a:pt x="11367885" y="791985"/>
                </a:cubicBezTo>
                <a:cubicBezTo>
                  <a:pt x="11325508" y="798158"/>
                  <a:pt x="11266580" y="755023"/>
                  <a:pt x="11174663" y="788721"/>
                </a:cubicBezTo>
                <a:cubicBezTo>
                  <a:pt x="11122703" y="792192"/>
                  <a:pt x="11150009" y="775410"/>
                  <a:pt x="11068220" y="786994"/>
                </a:cubicBezTo>
                <a:cubicBezTo>
                  <a:pt x="11046931" y="759861"/>
                  <a:pt x="10919185" y="793102"/>
                  <a:pt x="10893266" y="794013"/>
                </a:cubicBezTo>
                <a:cubicBezTo>
                  <a:pt x="10874184" y="776189"/>
                  <a:pt x="10862860" y="788743"/>
                  <a:pt x="10844025" y="789857"/>
                </a:cubicBezTo>
                <a:cubicBezTo>
                  <a:pt x="10836453" y="779294"/>
                  <a:pt x="10820690" y="778184"/>
                  <a:pt x="10814353" y="789010"/>
                </a:cubicBezTo>
                <a:cubicBezTo>
                  <a:pt x="10819669" y="816016"/>
                  <a:pt x="10754019" y="789067"/>
                  <a:pt x="10748393" y="806738"/>
                </a:cubicBezTo>
                <a:cubicBezTo>
                  <a:pt x="10687156" y="807873"/>
                  <a:pt x="10550299" y="781800"/>
                  <a:pt x="10468256" y="778733"/>
                </a:cubicBezTo>
                <a:cubicBezTo>
                  <a:pt x="10436666" y="770025"/>
                  <a:pt x="10371995" y="797252"/>
                  <a:pt x="10256131" y="788332"/>
                </a:cubicBezTo>
                <a:cubicBezTo>
                  <a:pt x="10240995" y="781626"/>
                  <a:pt x="10182664" y="765742"/>
                  <a:pt x="10177442" y="777371"/>
                </a:cubicBezTo>
                <a:cubicBezTo>
                  <a:pt x="10141447" y="775683"/>
                  <a:pt x="10030323" y="810071"/>
                  <a:pt x="10006086" y="792651"/>
                </a:cubicBezTo>
                <a:cubicBezTo>
                  <a:pt x="10009448" y="818833"/>
                  <a:pt x="9960389" y="791426"/>
                  <a:pt x="9952382" y="815411"/>
                </a:cubicBezTo>
                <a:lnTo>
                  <a:pt x="9926457" y="827295"/>
                </a:lnTo>
                <a:lnTo>
                  <a:pt x="9843405" y="867046"/>
                </a:lnTo>
                <a:lnTo>
                  <a:pt x="9830866" y="875047"/>
                </a:lnTo>
                <a:lnTo>
                  <a:pt x="9801807" y="872272"/>
                </a:lnTo>
                <a:lnTo>
                  <a:pt x="9785653" y="861743"/>
                </a:lnTo>
                <a:lnTo>
                  <a:pt x="9781177" y="864820"/>
                </a:lnTo>
                <a:cubicBezTo>
                  <a:pt x="9776153" y="871003"/>
                  <a:pt x="9773556" y="874842"/>
                  <a:pt x="9768640" y="869379"/>
                </a:cubicBezTo>
                <a:lnTo>
                  <a:pt x="9712211" y="900283"/>
                </a:lnTo>
                <a:cubicBezTo>
                  <a:pt x="9706243" y="902750"/>
                  <a:pt x="9698952" y="902954"/>
                  <a:pt x="9689465" y="899268"/>
                </a:cubicBezTo>
                <a:cubicBezTo>
                  <a:pt x="9670819" y="902906"/>
                  <a:pt x="9618108" y="917739"/>
                  <a:pt x="9600339" y="922112"/>
                </a:cubicBezTo>
                <a:lnTo>
                  <a:pt x="9582850" y="925510"/>
                </a:lnTo>
                <a:cubicBezTo>
                  <a:pt x="9574400" y="928631"/>
                  <a:pt x="9556868" y="938130"/>
                  <a:pt x="9549638" y="940845"/>
                </a:cubicBezTo>
                <a:cubicBezTo>
                  <a:pt x="9543792" y="942327"/>
                  <a:pt x="9546812" y="939351"/>
                  <a:pt x="9539471" y="941799"/>
                </a:cubicBezTo>
                <a:cubicBezTo>
                  <a:pt x="9538994" y="947702"/>
                  <a:pt x="9536009" y="953248"/>
                  <a:pt x="9505592" y="955533"/>
                </a:cubicBezTo>
                <a:cubicBezTo>
                  <a:pt x="9486013" y="968563"/>
                  <a:pt x="9460860" y="978842"/>
                  <a:pt x="9432569" y="985377"/>
                </a:cubicBezTo>
                <a:cubicBezTo>
                  <a:pt x="9426990" y="980335"/>
                  <a:pt x="9418918" y="990185"/>
                  <a:pt x="9414216" y="992655"/>
                </a:cubicBezTo>
                <a:cubicBezTo>
                  <a:pt x="9412644" y="989014"/>
                  <a:pt x="9400057" y="989255"/>
                  <a:pt x="9397106" y="992980"/>
                </a:cubicBezTo>
                <a:cubicBezTo>
                  <a:pt x="9314093" y="1020862"/>
                  <a:pt x="9349678" y="978420"/>
                  <a:pt x="9305108" y="1007767"/>
                </a:cubicBezTo>
                <a:cubicBezTo>
                  <a:pt x="9296670" y="1010324"/>
                  <a:pt x="9289251" y="1009612"/>
                  <a:pt x="9282434" y="1007523"/>
                </a:cubicBezTo>
                <a:lnTo>
                  <a:pt x="9271941" y="1002839"/>
                </a:lnTo>
                <a:lnTo>
                  <a:pt x="9238227" y="1017668"/>
                </a:lnTo>
                <a:cubicBezTo>
                  <a:pt x="9221294" y="1023415"/>
                  <a:pt x="9203166" y="1027997"/>
                  <a:pt x="9184265" y="1031275"/>
                </a:cubicBezTo>
                <a:cubicBezTo>
                  <a:pt x="9178371" y="1024135"/>
                  <a:pt x="9165618" y="1036637"/>
                  <a:pt x="9159000" y="1039569"/>
                </a:cubicBezTo>
                <a:cubicBezTo>
                  <a:pt x="9157881" y="1034602"/>
                  <a:pt x="9141725" y="1033964"/>
                  <a:pt x="9137031" y="1038699"/>
                </a:cubicBezTo>
                <a:cubicBezTo>
                  <a:pt x="9023973" y="1069523"/>
                  <a:pt x="9079946" y="1015706"/>
                  <a:pt x="9015702" y="1051400"/>
                </a:cubicBezTo>
                <a:lnTo>
                  <a:pt x="8971403" y="1040542"/>
                </a:lnTo>
                <a:lnTo>
                  <a:pt x="8961826" y="1045364"/>
                </a:lnTo>
                <a:cubicBezTo>
                  <a:pt x="8922837" y="1050010"/>
                  <a:pt x="8909116" y="1040754"/>
                  <a:pt x="8888623" y="1053908"/>
                </a:cubicBezTo>
                <a:cubicBezTo>
                  <a:pt x="8850424" y="1035587"/>
                  <a:pt x="8865892" y="1054194"/>
                  <a:pt x="8841066" y="1060421"/>
                </a:cubicBezTo>
                <a:cubicBezTo>
                  <a:pt x="8818353" y="1064878"/>
                  <a:pt x="8775995" y="1076068"/>
                  <a:pt x="8752342" y="1080646"/>
                </a:cubicBezTo>
                <a:cubicBezTo>
                  <a:pt x="8736966" y="1099406"/>
                  <a:pt x="8723186" y="1079948"/>
                  <a:pt x="8699139" y="1087885"/>
                </a:cubicBezTo>
                <a:cubicBezTo>
                  <a:pt x="8688630" y="1095506"/>
                  <a:pt x="8680324" y="1097539"/>
                  <a:pt x="8667273" y="1092062"/>
                </a:cubicBezTo>
                <a:cubicBezTo>
                  <a:pt x="8619205" y="1128818"/>
                  <a:pt x="8634590" y="1097116"/>
                  <a:pt x="8586064" y="1114603"/>
                </a:cubicBezTo>
                <a:cubicBezTo>
                  <a:pt x="8544721" y="1131913"/>
                  <a:pt x="8496602" y="1145520"/>
                  <a:pt x="8460312" y="1179878"/>
                </a:cubicBezTo>
                <a:cubicBezTo>
                  <a:pt x="8454266" y="1189140"/>
                  <a:pt x="8435781" y="1194455"/>
                  <a:pt x="8419023" y="1191748"/>
                </a:cubicBezTo>
                <a:cubicBezTo>
                  <a:pt x="8416138" y="1191283"/>
                  <a:pt x="8413416" y="1190591"/>
                  <a:pt x="8410939" y="1189696"/>
                </a:cubicBezTo>
                <a:cubicBezTo>
                  <a:pt x="8390077" y="1213458"/>
                  <a:pt x="8370324" y="1205397"/>
                  <a:pt x="8362040" y="1220820"/>
                </a:cubicBezTo>
                <a:cubicBezTo>
                  <a:pt x="8320616" y="1231942"/>
                  <a:pt x="8281663" y="1222882"/>
                  <a:pt x="8273677" y="1236495"/>
                </a:cubicBezTo>
                <a:cubicBezTo>
                  <a:pt x="8251358" y="1238573"/>
                  <a:pt x="8216738" y="1228341"/>
                  <a:pt x="8204283" y="1243537"/>
                </a:cubicBezTo>
                <a:cubicBezTo>
                  <a:pt x="8198634" y="1233135"/>
                  <a:pt x="8181550" y="1254947"/>
                  <a:pt x="8166550" y="1249551"/>
                </a:cubicBezTo>
                <a:cubicBezTo>
                  <a:pt x="8155570" y="1244572"/>
                  <a:pt x="8147825" y="1250027"/>
                  <a:pt x="8137785" y="1251636"/>
                </a:cubicBezTo>
                <a:cubicBezTo>
                  <a:pt x="8123427" y="1248361"/>
                  <a:pt x="8081662" y="1261833"/>
                  <a:pt x="8071596" y="1269274"/>
                </a:cubicBezTo>
                <a:cubicBezTo>
                  <a:pt x="8048949" y="1293759"/>
                  <a:pt x="7983924" y="1284712"/>
                  <a:pt x="7964816" y="1303668"/>
                </a:cubicBezTo>
                <a:cubicBezTo>
                  <a:pt x="7957137" y="1306992"/>
                  <a:pt x="7949335" y="1308861"/>
                  <a:pt x="7941495" y="1309821"/>
                </a:cubicBezTo>
                <a:lnTo>
                  <a:pt x="7919123" y="1310466"/>
                </a:lnTo>
                <a:lnTo>
                  <a:pt x="7911902" y="1306569"/>
                </a:lnTo>
                <a:lnTo>
                  <a:pt x="7898703" y="1309208"/>
                </a:lnTo>
                <a:lnTo>
                  <a:pt x="7894703" y="1308939"/>
                </a:lnTo>
                <a:lnTo>
                  <a:pt x="7872267" y="1308370"/>
                </a:lnTo>
                <a:cubicBezTo>
                  <a:pt x="7886550" y="1330359"/>
                  <a:pt x="7812648" y="1314851"/>
                  <a:pt x="7836454" y="1331265"/>
                </a:cubicBezTo>
                <a:cubicBezTo>
                  <a:pt x="7798907" y="1336933"/>
                  <a:pt x="7831419" y="1351068"/>
                  <a:pt x="7782451" y="1339601"/>
                </a:cubicBezTo>
                <a:cubicBezTo>
                  <a:pt x="7727636" y="1365002"/>
                  <a:pt x="7583002" y="1338768"/>
                  <a:pt x="7542969" y="1372495"/>
                </a:cubicBezTo>
                <a:cubicBezTo>
                  <a:pt x="7546396" y="1360942"/>
                  <a:pt x="7492851" y="1424323"/>
                  <a:pt x="7476832" y="1431655"/>
                </a:cubicBezTo>
                <a:cubicBezTo>
                  <a:pt x="7439619" y="1443703"/>
                  <a:pt x="7425596" y="1454661"/>
                  <a:pt x="7370237" y="1474339"/>
                </a:cubicBezTo>
                <a:cubicBezTo>
                  <a:pt x="7316246" y="1485928"/>
                  <a:pt x="7281903" y="1512712"/>
                  <a:pt x="7222223" y="1510199"/>
                </a:cubicBezTo>
                <a:cubicBezTo>
                  <a:pt x="7221190" y="1514030"/>
                  <a:pt x="7218885" y="1517398"/>
                  <a:pt x="7215703" y="1520424"/>
                </a:cubicBezTo>
                <a:lnTo>
                  <a:pt x="7204548" y="1528145"/>
                </a:lnTo>
                <a:lnTo>
                  <a:pt x="7202038" y="1527954"/>
                </a:lnTo>
                <a:lnTo>
                  <a:pt x="7173860" y="1541605"/>
                </a:lnTo>
                <a:lnTo>
                  <a:pt x="7155079" y="1552495"/>
                </a:lnTo>
                <a:lnTo>
                  <a:pt x="7149757" y="1552732"/>
                </a:lnTo>
                <a:cubicBezTo>
                  <a:pt x="7141378" y="1554948"/>
                  <a:pt x="7115959" y="1563256"/>
                  <a:pt x="7104804" y="1565792"/>
                </a:cubicBezTo>
                <a:cubicBezTo>
                  <a:pt x="7099811" y="1550850"/>
                  <a:pt x="7096935" y="1561973"/>
                  <a:pt x="7082824" y="1567947"/>
                </a:cubicBezTo>
                <a:cubicBezTo>
                  <a:pt x="7071919" y="1546070"/>
                  <a:pt x="7039417" y="1570606"/>
                  <a:pt x="7021520" y="1562334"/>
                </a:cubicBezTo>
                <a:cubicBezTo>
                  <a:pt x="7011400" y="1567217"/>
                  <a:pt x="7000495" y="1571981"/>
                  <a:pt x="6988956" y="1576442"/>
                </a:cubicBezTo>
                <a:lnTo>
                  <a:pt x="6981922" y="1578821"/>
                </a:lnTo>
                <a:lnTo>
                  <a:pt x="6981583" y="1578678"/>
                </a:lnTo>
                <a:cubicBezTo>
                  <a:pt x="6979627" y="1578791"/>
                  <a:pt x="6977153" y="1579421"/>
                  <a:pt x="6973762" y="1580811"/>
                </a:cubicBezTo>
                <a:lnTo>
                  <a:pt x="6969093" y="1583157"/>
                </a:lnTo>
                <a:lnTo>
                  <a:pt x="6890037" y="1575825"/>
                </a:lnTo>
                <a:cubicBezTo>
                  <a:pt x="6849459" y="1579997"/>
                  <a:pt x="6820022" y="1566922"/>
                  <a:pt x="6785054" y="1582200"/>
                </a:cubicBezTo>
                <a:cubicBezTo>
                  <a:pt x="6747047" y="1586037"/>
                  <a:pt x="6712794" y="1582954"/>
                  <a:pt x="6681692" y="1591296"/>
                </a:cubicBezTo>
                <a:cubicBezTo>
                  <a:pt x="6667557" y="1587501"/>
                  <a:pt x="6654822" y="1586753"/>
                  <a:pt x="6644556" y="1595940"/>
                </a:cubicBezTo>
                <a:cubicBezTo>
                  <a:pt x="6608615" y="1597269"/>
                  <a:pt x="6597697" y="1587005"/>
                  <a:pt x="6577106" y="1598261"/>
                </a:cubicBezTo>
                <a:lnTo>
                  <a:pt x="6544183" y="1596149"/>
                </a:lnTo>
                <a:lnTo>
                  <a:pt x="6540921" y="1593857"/>
                </a:lnTo>
                <a:lnTo>
                  <a:pt x="6535046" y="1593283"/>
                </a:lnTo>
                <a:lnTo>
                  <a:pt x="6519853" y="1595771"/>
                </a:lnTo>
                <a:lnTo>
                  <a:pt x="6514280" y="1597376"/>
                </a:lnTo>
                <a:cubicBezTo>
                  <a:pt x="6510385" y="1598232"/>
                  <a:pt x="6507735" y="1598481"/>
                  <a:pt x="6505824" y="1598298"/>
                </a:cubicBezTo>
                <a:lnTo>
                  <a:pt x="6505573" y="1598109"/>
                </a:lnTo>
                <a:lnTo>
                  <a:pt x="6497741" y="1599392"/>
                </a:lnTo>
                <a:cubicBezTo>
                  <a:pt x="6484628" y="1602044"/>
                  <a:pt x="6471968" y="1605085"/>
                  <a:pt x="6459992" y="1608358"/>
                </a:cubicBezTo>
                <a:cubicBezTo>
                  <a:pt x="6447037" y="1597612"/>
                  <a:pt x="6404274" y="1616787"/>
                  <a:pt x="6404572" y="1593771"/>
                </a:cubicBezTo>
                <a:cubicBezTo>
                  <a:pt x="6388277" y="1597519"/>
                  <a:pt x="6380141" y="1607970"/>
                  <a:pt x="6382671" y="1592612"/>
                </a:cubicBezTo>
                <a:lnTo>
                  <a:pt x="6369843" y="1590015"/>
                </a:lnTo>
                <a:lnTo>
                  <a:pt x="6269740" y="1614633"/>
                </a:lnTo>
                <a:lnTo>
                  <a:pt x="6255405" y="1620529"/>
                </a:lnTo>
                <a:cubicBezTo>
                  <a:pt x="6250911" y="1623016"/>
                  <a:pt x="6247090" y="1625968"/>
                  <a:pt x="6244248" y="1629561"/>
                </a:cubicBezTo>
                <a:cubicBezTo>
                  <a:pt x="6188859" y="1618246"/>
                  <a:pt x="6143250" y="1639346"/>
                  <a:pt x="6086396" y="1642666"/>
                </a:cubicBezTo>
                <a:cubicBezTo>
                  <a:pt x="6024311" y="1653696"/>
                  <a:pt x="5889522" y="1686499"/>
                  <a:pt x="5867429" y="1695554"/>
                </a:cubicBezTo>
                <a:cubicBezTo>
                  <a:pt x="5848669" y="1700350"/>
                  <a:pt x="5763994" y="1699795"/>
                  <a:pt x="5772864" y="1689002"/>
                </a:cubicBezTo>
                <a:cubicBezTo>
                  <a:pt x="5718480" y="1716048"/>
                  <a:pt x="5694188" y="1696562"/>
                  <a:pt x="5629833" y="1713273"/>
                </a:cubicBezTo>
                <a:lnTo>
                  <a:pt x="5504771" y="1725744"/>
                </a:lnTo>
                <a:lnTo>
                  <a:pt x="5490967" y="1726367"/>
                </a:lnTo>
                <a:lnTo>
                  <a:pt x="5486015" y="1721481"/>
                </a:lnTo>
                <a:lnTo>
                  <a:pt x="5439364" y="1721349"/>
                </a:lnTo>
                <a:cubicBezTo>
                  <a:pt x="5418850" y="1733129"/>
                  <a:pt x="5381503" y="1725668"/>
                  <a:pt x="5350025" y="1729885"/>
                </a:cubicBezTo>
                <a:lnTo>
                  <a:pt x="5336104" y="1734377"/>
                </a:lnTo>
                <a:lnTo>
                  <a:pt x="5245234" y="1738520"/>
                </a:lnTo>
                <a:lnTo>
                  <a:pt x="5182955" y="1744622"/>
                </a:lnTo>
                <a:lnTo>
                  <a:pt x="5169506" y="1748993"/>
                </a:lnTo>
                <a:lnTo>
                  <a:pt x="5154299" y="1744080"/>
                </a:lnTo>
                <a:cubicBezTo>
                  <a:pt x="5152463" y="1742751"/>
                  <a:pt x="5150989" y="1741283"/>
                  <a:pt x="5149917" y="1739727"/>
                </a:cubicBezTo>
                <a:lnTo>
                  <a:pt x="5100319" y="1745797"/>
                </a:lnTo>
                <a:lnTo>
                  <a:pt x="5094361" y="1745767"/>
                </a:lnTo>
                <a:lnTo>
                  <a:pt x="5053410" y="1742790"/>
                </a:lnTo>
                <a:lnTo>
                  <a:pt x="4992711" y="1734075"/>
                </a:lnTo>
                <a:cubicBezTo>
                  <a:pt x="4972764" y="1728527"/>
                  <a:pt x="4955480" y="1708667"/>
                  <a:pt x="4930098" y="1717312"/>
                </a:cubicBezTo>
                <a:cubicBezTo>
                  <a:pt x="4936142" y="1706767"/>
                  <a:pt x="4900350" y="1719438"/>
                  <a:pt x="4893834" y="1710028"/>
                </a:cubicBezTo>
                <a:cubicBezTo>
                  <a:pt x="4890113" y="1702277"/>
                  <a:pt x="4878389" y="1704314"/>
                  <a:pt x="4868730" y="1702384"/>
                </a:cubicBezTo>
                <a:cubicBezTo>
                  <a:pt x="4860577" y="1694955"/>
                  <a:pt x="4813519" y="1692594"/>
                  <a:pt x="4797925" y="1695535"/>
                </a:cubicBezTo>
                <a:cubicBezTo>
                  <a:pt x="4754973" y="1708626"/>
                  <a:pt x="4712186" y="1679830"/>
                  <a:pt x="4677670" y="1689453"/>
                </a:cubicBezTo>
                <a:cubicBezTo>
                  <a:pt x="4650390" y="1686902"/>
                  <a:pt x="4641786" y="1682702"/>
                  <a:pt x="4634248" y="1680227"/>
                </a:cubicBezTo>
                <a:lnTo>
                  <a:pt x="4632434" y="1674607"/>
                </a:lnTo>
                <a:lnTo>
                  <a:pt x="4619204" y="1672507"/>
                </a:lnTo>
                <a:lnTo>
                  <a:pt x="4616283" y="1670977"/>
                </a:lnTo>
                <a:cubicBezTo>
                  <a:pt x="4610716" y="1668036"/>
                  <a:pt x="4605090" y="1665277"/>
                  <a:pt x="4598926" y="1663178"/>
                </a:cubicBezTo>
                <a:cubicBezTo>
                  <a:pt x="4588025" y="1686237"/>
                  <a:pt x="4544698" y="1649138"/>
                  <a:pt x="4547069" y="1670642"/>
                </a:cubicBezTo>
                <a:lnTo>
                  <a:pt x="4523516" y="1669785"/>
                </a:lnTo>
                <a:lnTo>
                  <a:pt x="4500586" y="1675912"/>
                </a:lnTo>
                <a:lnTo>
                  <a:pt x="4488196" y="1683463"/>
                </a:lnTo>
                <a:lnTo>
                  <a:pt x="4445463" y="1695634"/>
                </a:lnTo>
                <a:lnTo>
                  <a:pt x="4446550" y="1680538"/>
                </a:lnTo>
                <a:lnTo>
                  <a:pt x="4365375" y="1697935"/>
                </a:lnTo>
                <a:lnTo>
                  <a:pt x="4305123" y="1714185"/>
                </a:lnTo>
                <a:lnTo>
                  <a:pt x="4292665" y="1720703"/>
                </a:lnTo>
                <a:lnTo>
                  <a:pt x="4276789" y="1718367"/>
                </a:lnTo>
                <a:cubicBezTo>
                  <a:pt x="4274740" y="1717359"/>
                  <a:pt x="4273021" y="1716157"/>
                  <a:pt x="4271683" y="1714801"/>
                </a:cubicBezTo>
                <a:lnTo>
                  <a:pt x="4223918" y="1728936"/>
                </a:lnTo>
                <a:lnTo>
                  <a:pt x="4218039" y="1729885"/>
                </a:lnTo>
                <a:lnTo>
                  <a:pt x="4177153" y="1733691"/>
                </a:lnTo>
                <a:lnTo>
                  <a:pt x="4051032" y="1728886"/>
                </a:lnTo>
                <a:cubicBezTo>
                  <a:pt x="4055072" y="1717510"/>
                  <a:pt x="4022108" y="1735873"/>
                  <a:pt x="4013978" y="1727679"/>
                </a:cubicBezTo>
                <a:cubicBezTo>
                  <a:pt x="4008905" y="1720660"/>
                  <a:pt x="3997723" y="1724594"/>
                  <a:pt x="3987857" y="1724282"/>
                </a:cubicBezTo>
                <a:cubicBezTo>
                  <a:pt x="3978476" y="1718309"/>
                  <a:pt x="3931683" y="1723723"/>
                  <a:pt x="3916852" y="1729184"/>
                </a:cubicBezTo>
                <a:cubicBezTo>
                  <a:pt x="3876910" y="1749138"/>
                  <a:pt x="3829523" y="1727824"/>
                  <a:pt x="3797263" y="1742976"/>
                </a:cubicBezTo>
                <a:cubicBezTo>
                  <a:pt x="3769922" y="1744951"/>
                  <a:pt x="3760682" y="1742230"/>
                  <a:pt x="3752806" y="1741033"/>
                </a:cubicBezTo>
                <a:lnTo>
                  <a:pt x="3749997" y="1735799"/>
                </a:lnTo>
                <a:lnTo>
                  <a:pt x="3736582" y="1735907"/>
                </a:lnTo>
                <a:lnTo>
                  <a:pt x="3733428" y="1734881"/>
                </a:lnTo>
                <a:cubicBezTo>
                  <a:pt x="3727408" y="1732899"/>
                  <a:pt x="3721365" y="1731108"/>
                  <a:pt x="3714911" y="1730056"/>
                </a:cubicBezTo>
                <a:cubicBezTo>
                  <a:pt x="3708355" y="1754554"/>
                  <a:pt x="3658933" y="1725152"/>
                  <a:pt x="3665172" y="1745936"/>
                </a:cubicBezTo>
                <a:cubicBezTo>
                  <a:pt x="3628569" y="1744420"/>
                  <a:pt x="3583742" y="1775884"/>
                  <a:pt x="3552006" y="1755220"/>
                </a:cubicBezTo>
                <a:cubicBezTo>
                  <a:pt x="3497522" y="1758390"/>
                  <a:pt x="3448310" y="1757433"/>
                  <a:pt x="3390301" y="1762546"/>
                </a:cubicBezTo>
                <a:cubicBezTo>
                  <a:pt x="3345266" y="1774524"/>
                  <a:pt x="3297039" y="1758531"/>
                  <a:pt x="3264312" y="1774620"/>
                </a:cubicBezTo>
                <a:cubicBezTo>
                  <a:pt x="3212634" y="1771139"/>
                  <a:pt x="3147905" y="1780248"/>
                  <a:pt x="3106901" y="1804264"/>
                </a:cubicBezTo>
                <a:cubicBezTo>
                  <a:pt x="3051355" y="1805490"/>
                  <a:pt x="3041708" y="1820368"/>
                  <a:pt x="2993303" y="1806542"/>
                </a:cubicBezTo>
                <a:cubicBezTo>
                  <a:pt x="2989182" y="1810139"/>
                  <a:pt x="2984377" y="1813039"/>
                  <a:pt x="2979115" y="1815432"/>
                </a:cubicBezTo>
                <a:lnTo>
                  <a:pt x="2963118" y="1820962"/>
                </a:lnTo>
                <a:lnTo>
                  <a:pt x="2961156" y="1820297"/>
                </a:lnTo>
                <a:lnTo>
                  <a:pt x="2925719" y="1828468"/>
                </a:lnTo>
                <a:lnTo>
                  <a:pt x="2857951" y="1842496"/>
                </a:lnTo>
                <a:lnTo>
                  <a:pt x="2857427" y="1841591"/>
                </a:lnTo>
                <a:cubicBezTo>
                  <a:pt x="2855386" y="1839734"/>
                  <a:pt x="2852250" y="1838690"/>
                  <a:pt x="2846731" y="1839316"/>
                </a:cubicBezTo>
                <a:cubicBezTo>
                  <a:pt x="2855175" y="1823564"/>
                  <a:pt x="2843311" y="1834035"/>
                  <a:pt x="2826290" y="1837274"/>
                </a:cubicBezTo>
                <a:cubicBezTo>
                  <a:pt x="2835609" y="1813530"/>
                  <a:pt x="2787284" y="1831665"/>
                  <a:pt x="2779146" y="1820071"/>
                </a:cubicBezTo>
                <a:cubicBezTo>
                  <a:pt x="2766432" y="1822985"/>
                  <a:pt x="2753158" y="1825635"/>
                  <a:pt x="2739608" y="1827861"/>
                </a:cubicBezTo>
                <a:lnTo>
                  <a:pt x="2731631" y="1828881"/>
                </a:lnTo>
                <a:cubicBezTo>
                  <a:pt x="2731575" y="1828813"/>
                  <a:pt x="2731521" y="1828744"/>
                  <a:pt x="2731464" y="1828677"/>
                </a:cubicBezTo>
                <a:cubicBezTo>
                  <a:pt x="2729715" y="1828415"/>
                  <a:pt x="2727085" y="1828569"/>
                  <a:pt x="2723037" y="1829303"/>
                </a:cubicBezTo>
                <a:lnTo>
                  <a:pt x="2701616" y="1832725"/>
                </a:lnTo>
                <a:lnTo>
                  <a:pt x="2696239" y="1831904"/>
                </a:lnTo>
                <a:lnTo>
                  <a:pt x="2663445" y="1825958"/>
                </a:lnTo>
                <a:cubicBezTo>
                  <a:pt x="2641260" y="1825904"/>
                  <a:pt x="2595040" y="1827674"/>
                  <a:pt x="2560925" y="1829094"/>
                </a:cubicBezTo>
                <a:cubicBezTo>
                  <a:pt x="2527977" y="1836499"/>
                  <a:pt x="2496507" y="1831991"/>
                  <a:pt x="2458739" y="1834479"/>
                </a:cubicBezTo>
                <a:cubicBezTo>
                  <a:pt x="2419379" y="1848893"/>
                  <a:pt x="2396428" y="1834257"/>
                  <a:pt x="2356074" y="1836991"/>
                </a:cubicBezTo>
                <a:cubicBezTo>
                  <a:pt x="2323435" y="1857644"/>
                  <a:pt x="2325610" y="1826053"/>
                  <a:pt x="2304241" y="1822021"/>
                </a:cubicBezTo>
                <a:lnTo>
                  <a:pt x="2298362" y="1822125"/>
                </a:lnTo>
                <a:lnTo>
                  <a:pt x="2283527" y="1826361"/>
                </a:lnTo>
                <a:lnTo>
                  <a:pt x="2278150" y="1828604"/>
                </a:lnTo>
                <a:cubicBezTo>
                  <a:pt x="2274371" y="1829907"/>
                  <a:pt x="2271762" y="1830461"/>
                  <a:pt x="2269853" y="1830502"/>
                </a:cubicBezTo>
                <a:lnTo>
                  <a:pt x="2269585" y="1830341"/>
                </a:lnTo>
                <a:lnTo>
                  <a:pt x="2225332" y="1845825"/>
                </a:lnTo>
                <a:cubicBezTo>
                  <a:pt x="2211505" y="1836594"/>
                  <a:pt x="2170867" y="1860661"/>
                  <a:pt x="2169048" y="1837658"/>
                </a:cubicBezTo>
                <a:cubicBezTo>
                  <a:pt x="2153238" y="1843278"/>
                  <a:pt x="2146132" y="1854645"/>
                  <a:pt x="2147231" y="1839027"/>
                </a:cubicBezTo>
                <a:cubicBezTo>
                  <a:pt x="2141901" y="1840465"/>
                  <a:pt x="2138205" y="1840014"/>
                  <a:pt x="2135241" y="1838652"/>
                </a:cubicBezTo>
                <a:lnTo>
                  <a:pt x="2099215" y="1850768"/>
                </a:lnTo>
                <a:lnTo>
                  <a:pt x="2094046" y="1850806"/>
                </a:lnTo>
                <a:lnTo>
                  <a:pt x="2071850" y="1861319"/>
                </a:lnTo>
                <a:lnTo>
                  <a:pt x="2039607" y="1874318"/>
                </a:lnTo>
                <a:lnTo>
                  <a:pt x="2037289" y="1874025"/>
                </a:lnTo>
                <a:lnTo>
                  <a:pt x="2023615" y="1881562"/>
                </a:lnTo>
                <a:cubicBezTo>
                  <a:pt x="2019390" y="1884562"/>
                  <a:pt x="1959668" y="1894795"/>
                  <a:pt x="1957176" y="1898709"/>
                </a:cubicBezTo>
                <a:cubicBezTo>
                  <a:pt x="1901224" y="1893805"/>
                  <a:pt x="1914145" y="1913274"/>
                  <a:pt x="1858081" y="1923144"/>
                </a:cubicBezTo>
                <a:cubicBezTo>
                  <a:pt x="1819487" y="1923227"/>
                  <a:pt x="1798952" y="1929741"/>
                  <a:pt x="1738865" y="1944965"/>
                </a:cubicBezTo>
                <a:cubicBezTo>
                  <a:pt x="1698633" y="1955957"/>
                  <a:pt x="1670491" y="1978862"/>
                  <a:pt x="1616692" y="1989107"/>
                </a:cubicBezTo>
                <a:cubicBezTo>
                  <a:pt x="1565257" y="2022368"/>
                  <a:pt x="1474172" y="2022156"/>
                  <a:pt x="1411898" y="2046254"/>
                </a:cubicBezTo>
                <a:cubicBezTo>
                  <a:pt x="1380237" y="2035952"/>
                  <a:pt x="1386648" y="2042292"/>
                  <a:pt x="1375780" y="2047961"/>
                </a:cubicBezTo>
                <a:cubicBezTo>
                  <a:pt x="1375756" y="2047968"/>
                  <a:pt x="1375731" y="2047974"/>
                  <a:pt x="1375707" y="2047981"/>
                </a:cubicBezTo>
                <a:lnTo>
                  <a:pt x="1285585" y="2047113"/>
                </a:lnTo>
                <a:cubicBezTo>
                  <a:pt x="1279541" y="2043453"/>
                  <a:pt x="1272537" y="2040974"/>
                  <a:pt x="1263658" y="2041397"/>
                </a:cubicBezTo>
                <a:cubicBezTo>
                  <a:pt x="1212454" y="2058890"/>
                  <a:pt x="1258499" y="2026611"/>
                  <a:pt x="1170403" y="2033399"/>
                </a:cubicBezTo>
                <a:cubicBezTo>
                  <a:pt x="1166530" y="2036274"/>
                  <a:pt x="1154254" y="2033463"/>
                  <a:pt x="1153718" y="2029576"/>
                </a:cubicBezTo>
                <a:cubicBezTo>
                  <a:pt x="1148486" y="2030819"/>
                  <a:pt x="1137980" y="2038354"/>
                  <a:pt x="1133937" y="2032149"/>
                </a:cubicBezTo>
                <a:cubicBezTo>
                  <a:pt x="1104720" y="2031606"/>
                  <a:pt x="1077532" y="2035424"/>
                  <a:pt x="1054999" y="2043242"/>
                </a:cubicBezTo>
                <a:cubicBezTo>
                  <a:pt x="1024875" y="2038090"/>
                  <a:pt x="1020473" y="2042711"/>
                  <a:pt x="1018405" y="2048281"/>
                </a:cubicBezTo>
                <a:lnTo>
                  <a:pt x="1016563" y="2051718"/>
                </a:lnTo>
                <a:lnTo>
                  <a:pt x="1008284" y="2046742"/>
                </a:lnTo>
                <a:cubicBezTo>
                  <a:pt x="999244" y="2043620"/>
                  <a:pt x="990505" y="2044937"/>
                  <a:pt x="981974" y="2048363"/>
                </a:cubicBezTo>
                <a:lnTo>
                  <a:pt x="971903" y="2053484"/>
                </a:lnTo>
                <a:lnTo>
                  <a:pt x="954015" y="2052529"/>
                </a:lnTo>
                <a:cubicBezTo>
                  <a:pt x="931960" y="2051365"/>
                  <a:pt x="861352" y="2046214"/>
                  <a:pt x="839571" y="2046509"/>
                </a:cubicBezTo>
                <a:lnTo>
                  <a:pt x="823321" y="2054296"/>
                </a:lnTo>
                <a:lnTo>
                  <a:pt x="800990" y="2051523"/>
                </a:lnTo>
                <a:cubicBezTo>
                  <a:pt x="790723" y="2052171"/>
                  <a:pt x="782268" y="2055403"/>
                  <a:pt x="776439" y="2062634"/>
                </a:cubicBezTo>
                <a:cubicBezTo>
                  <a:pt x="773155" y="2056184"/>
                  <a:pt x="769593" y="2059253"/>
                  <a:pt x="763041" y="2063995"/>
                </a:cubicBezTo>
                <a:lnTo>
                  <a:pt x="757863" y="2065877"/>
                </a:lnTo>
                <a:lnTo>
                  <a:pt x="745053" y="2051831"/>
                </a:lnTo>
                <a:lnTo>
                  <a:pt x="722609" y="2049504"/>
                </a:lnTo>
                <a:lnTo>
                  <a:pt x="717618" y="2042131"/>
                </a:lnTo>
                <a:lnTo>
                  <a:pt x="703285" y="2046808"/>
                </a:lnTo>
                <a:cubicBezTo>
                  <a:pt x="698219" y="2048137"/>
                  <a:pt x="690058" y="2049926"/>
                  <a:pt x="680199" y="2051947"/>
                </a:cubicBezTo>
                <a:lnTo>
                  <a:pt x="667351" y="2054469"/>
                </a:lnTo>
                <a:lnTo>
                  <a:pt x="660961" y="2049404"/>
                </a:lnTo>
                <a:lnTo>
                  <a:pt x="638282" y="2060093"/>
                </a:lnTo>
                <a:lnTo>
                  <a:pt x="583551" y="2070197"/>
                </a:lnTo>
                <a:cubicBezTo>
                  <a:pt x="569268" y="2091365"/>
                  <a:pt x="529124" y="2053106"/>
                  <a:pt x="525274" y="2079137"/>
                </a:cubicBezTo>
                <a:cubicBezTo>
                  <a:pt x="506495" y="2056498"/>
                  <a:pt x="440091" y="2069666"/>
                  <a:pt x="405635" y="2059339"/>
                </a:cubicBezTo>
                <a:cubicBezTo>
                  <a:pt x="397410" y="2069278"/>
                  <a:pt x="294416" y="2032966"/>
                  <a:pt x="281555" y="2022847"/>
                </a:cubicBezTo>
                <a:cubicBezTo>
                  <a:pt x="171589" y="1986245"/>
                  <a:pt x="126791" y="1985528"/>
                  <a:pt x="98513" y="1969504"/>
                </a:cubicBezTo>
                <a:cubicBezTo>
                  <a:pt x="85544" y="1965247"/>
                  <a:pt x="73324" y="1958000"/>
                  <a:pt x="56191" y="1950709"/>
                </a:cubicBezTo>
                <a:lnTo>
                  <a:pt x="0" y="1935789"/>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Naslov 1">
            <a:extLst>
              <a:ext uri="{FF2B5EF4-FFF2-40B4-BE49-F238E27FC236}">
                <a16:creationId xmlns:a16="http://schemas.microsoft.com/office/drawing/2014/main" id="{24B8D42D-8F02-6F3A-F801-D4BA7F560C50}"/>
              </a:ext>
            </a:extLst>
          </p:cNvPr>
          <p:cNvSpPr>
            <a:spLocks noGrp="1"/>
          </p:cNvSpPr>
          <p:nvPr>
            <p:ph type="title"/>
          </p:nvPr>
        </p:nvSpPr>
        <p:spPr>
          <a:xfrm>
            <a:off x="1137036" y="548640"/>
            <a:ext cx="9543405" cy="1188720"/>
          </a:xfrm>
        </p:spPr>
        <p:txBody>
          <a:bodyPr>
            <a:normAutofit/>
          </a:bodyPr>
          <a:lstStyle/>
          <a:p>
            <a:endParaRPr lang="hr-HR">
              <a:solidFill>
                <a:schemeClr val="tx1">
                  <a:lumMod val="85000"/>
                  <a:lumOff val="15000"/>
                </a:schemeClr>
              </a:solidFill>
            </a:endParaRPr>
          </a:p>
        </p:txBody>
      </p:sp>
      <p:sp>
        <p:nvSpPr>
          <p:cNvPr id="3" name="Rezervirano mjesto sadržaja 2">
            <a:extLst>
              <a:ext uri="{FF2B5EF4-FFF2-40B4-BE49-F238E27FC236}">
                <a16:creationId xmlns:a16="http://schemas.microsoft.com/office/drawing/2014/main" id="{8E66474A-94CE-01C9-173B-29DBD8DCB464}"/>
              </a:ext>
            </a:extLst>
          </p:cNvPr>
          <p:cNvSpPr>
            <a:spLocks noGrp="1"/>
          </p:cNvSpPr>
          <p:nvPr>
            <p:ph idx="1"/>
          </p:nvPr>
        </p:nvSpPr>
        <p:spPr>
          <a:xfrm>
            <a:off x="1957987" y="2431765"/>
            <a:ext cx="8276026" cy="3320031"/>
          </a:xfrm>
        </p:spPr>
        <p:txBody>
          <a:bodyPr anchor="ctr">
            <a:normAutofit/>
          </a:bodyPr>
          <a:lstStyle/>
          <a:p>
            <a:r>
              <a:rPr lang="hr-HR" sz="1400" b="0" i="0" dirty="0">
                <a:solidFill>
                  <a:srgbClr val="000000"/>
                </a:solidFill>
                <a:effectLst/>
                <a:latin typeface="arial" panose="020B0604020202020204" pitchFamily="34" charset="0"/>
              </a:rPr>
              <a:t>Bulić je, uz pomoć J. Barača i </a:t>
            </a:r>
            <a:r>
              <a:rPr lang="hr-HR" sz="1400" b="0" i="0" dirty="0" err="1">
                <a:solidFill>
                  <a:srgbClr val="000000"/>
                </a:solidFill>
                <a:effectLst/>
                <a:latin typeface="arial" panose="020B0604020202020204" pitchFamily="34" charset="0"/>
              </a:rPr>
              <a:t>I</a:t>
            </a:r>
            <a:r>
              <a:rPr lang="hr-HR" sz="1400" b="0" i="0" dirty="0">
                <a:solidFill>
                  <a:srgbClr val="000000"/>
                </a:solidFill>
                <a:effectLst/>
                <a:latin typeface="arial" panose="020B0604020202020204" pitchFamily="34" charset="0"/>
              </a:rPr>
              <a:t>. Križanića, uspio rekonstruirati latinski epitaf na sarkofagu, koji u prijevodu glasi:</a:t>
            </a:r>
            <a:endParaRPr lang="hr-HR" sz="2000" b="0" i="0" dirty="0">
              <a:solidFill>
                <a:schemeClr val="tx1">
                  <a:lumMod val="85000"/>
                  <a:lumOff val="15000"/>
                </a:schemeClr>
              </a:solidFill>
              <a:effectLst/>
              <a:latin typeface="arial" panose="020B0604020202020204" pitchFamily="34" charset="0"/>
            </a:endParaRPr>
          </a:p>
          <a:p>
            <a:r>
              <a:rPr lang="hr-HR" sz="2000" b="0" i="0" dirty="0">
                <a:solidFill>
                  <a:schemeClr val="tx1">
                    <a:lumMod val="85000"/>
                    <a:lumOff val="15000"/>
                  </a:schemeClr>
                </a:solidFill>
                <a:effectLst/>
                <a:latin typeface="arial" panose="020B0604020202020204" pitchFamily="34" charset="0"/>
              </a:rPr>
              <a:t>„</a:t>
            </a:r>
            <a:r>
              <a:rPr lang="hr-HR" sz="2000" b="0" i="1" dirty="0">
                <a:solidFill>
                  <a:schemeClr val="tx1">
                    <a:lumMod val="85000"/>
                    <a:lumOff val="15000"/>
                  </a:schemeClr>
                </a:solidFill>
                <a:effectLst/>
                <a:latin typeface="arial" panose="020B0604020202020204" pitchFamily="34" charset="0"/>
              </a:rPr>
              <a:t>U ovom grobu počiva glasovita Jelena koja je bila žena kralju Mihajlu, a majka Stjepana kralja. Ona se odreče kraljevskog sjaja </a:t>
            </a:r>
            <a:r>
              <a:rPr lang="hr-HR" sz="2000" b="0" i="1" dirty="0" err="1">
                <a:solidFill>
                  <a:schemeClr val="tx1">
                    <a:lumMod val="85000"/>
                    <a:lumOff val="15000"/>
                  </a:schemeClr>
                </a:solidFill>
                <a:effectLst/>
                <a:latin typeface="arial" panose="020B0604020202020204" pitchFamily="34" charset="0"/>
              </a:rPr>
              <a:t>dneva</a:t>
            </a:r>
            <a:r>
              <a:rPr lang="hr-HR" sz="2000" b="0" i="1" dirty="0">
                <a:solidFill>
                  <a:schemeClr val="tx1">
                    <a:lumMod val="85000"/>
                    <a:lumOff val="15000"/>
                  </a:schemeClr>
                </a:solidFill>
                <a:effectLst/>
                <a:latin typeface="arial" panose="020B0604020202020204" pitchFamily="34" charset="0"/>
              </a:rPr>
              <a:t> osmoga mjeseca listopada. I bi ovdje pokopana 976 godine od utjelovljenja Gospodnjeg </a:t>
            </a:r>
            <a:r>
              <a:rPr lang="hr-HR" sz="2000" b="0" i="1" dirty="0" err="1">
                <a:solidFill>
                  <a:schemeClr val="tx1">
                    <a:lumMod val="85000"/>
                    <a:lumOff val="15000"/>
                  </a:schemeClr>
                </a:solidFill>
                <a:effectLst/>
                <a:latin typeface="arial" panose="020B0604020202020204" pitchFamily="34" charset="0"/>
              </a:rPr>
              <a:t>indikcije</a:t>
            </a:r>
            <a:r>
              <a:rPr lang="hr-HR" sz="2000" b="0" i="1" dirty="0">
                <a:solidFill>
                  <a:schemeClr val="tx1">
                    <a:lumMod val="85000"/>
                    <a:lumOff val="15000"/>
                  </a:schemeClr>
                </a:solidFill>
                <a:effectLst/>
                <a:latin typeface="arial" panose="020B0604020202020204" pitchFamily="34" charset="0"/>
              </a:rPr>
              <a:t> četvrte petoga cikla mjesečeva, sedamnaeste </a:t>
            </a:r>
            <a:r>
              <a:rPr lang="hr-HR" sz="2000" b="0" i="1" dirty="0" err="1">
                <a:solidFill>
                  <a:schemeClr val="tx1">
                    <a:lumMod val="85000"/>
                    <a:lumOff val="15000"/>
                  </a:schemeClr>
                </a:solidFill>
                <a:effectLst/>
                <a:latin typeface="arial" panose="020B0604020202020204" pitchFamily="34" charset="0"/>
              </a:rPr>
              <a:t>epakte</a:t>
            </a:r>
            <a:r>
              <a:rPr lang="hr-HR" sz="2000" b="0" i="1" dirty="0">
                <a:solidFill>
                  <a:schemeClr val="tx1">
                    <a:lumMod val="85000"/>
                    <a:lumOff val="15000"/>
                  </a:schemeClr>
                </a:solidFill>
                <a:effectLst/>
                <a:latin typeface="arial" panose="020B0604020202020204" pitchFamily="34" charset="0"/>
              </a:rPr>
              <a:t>, petoga kruga sunčanoga koji pada sa šestim. Gle, ovo je ona, koja je za života bila majka kraljevstva, a zatim postala majkom siročadi i zaštitnicom udovica. Ovamo pogledavši, čovječe reci: Bože smiluj joj se duši!”</a:t>
            </a:r>
            <a:endParaRPr lang="hr-HR" sz="2000" dirty="0">
              <a:solidFill>
                <a:schemeClr val="tx1">
                  <a:lumMod val="85000"/>
                  <a:lumOff val="15000"/>
                </a:schemeClr>
              </a:solidFill>
            </a:endParaRPr>
          </a:p>
        </p:txBody>
      </p:sp>
      <p:sp>
        <p:nvSpPr>
          <p:cNvPr id="12" name="Freeform: Shape 11">
            <a:extLst>
              <a:ext uri="{FF2B5EF4-FFF2-40B4-BE49-F238E27FC236}">
                <a16:creationId xmlns:a16="http://schemas.microsoft.com/office/drawing/2014/main" id="{142DCE2C-2863-46FA-9BE7-24365A24D9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24586" y="5970896"/>
            <a:ext cx="9967416" cy="887104"/>
          </a:xfrm>
          <a:custGeom>
            <a:avLst/>
            <a:gdLst>
              <a:gd name="connsiteX0" fmla="*/ 4686423 w 9517857"/>
              <a:gd name="connsiteY0" fmla="*/ 247919 h 918356"/>
              <a:gd name="connsiteX1" fmla="*/ 4689051 w 9517857"/>
              <a:gd name="connsiteY1" fmla="*/ 250968 h 918356"/>
              <a:gd name="connsiteX2" fmla="*/ 4687244 w 9517857"/>
              <a:gd name="connsiteY2" fmla="*/ 251298 h 918356"/>
              <a:gd name="connsiteX3" fmla="*/ 4685225 w 9517857"/>
              <a:gd name="connsiteY3" fmla="*/ 246530 h 918356"/>
              <a:gd name="connsiteX4" fmla="*/ 4686133 w 9517857"/>
              <a:gd name="connsiteY4" fmla="*/ 246727 h 918356"/>
              <a:gd name="connsiteX5" fmla="*/ 4686423 w 9517857"/>
              <a:gd name="connsiteY5" fmla="*/ 247919 h 918356"/>
              <a:gd name="connsiteX6" fmla="*/ 9517856 w 9517857"/>
              <a:gd name="connsiteY6" fmla="*/ 0 h 918356"/>
              <a:gd name="connsiteX7" fmla="*/ 9517857 w 9517857"/>
              <a:gd name="connsiteY7" fmla="*/ 12 h 918356"/>
              <a:gd name="connsiteX8" fmla="*/ 9517857 w 9517857"/>
              <a:gd name="connsiteY8" fmla="*/ 918356 h 918356"/>
              <a:gd name="connsiteX9" fmla="*/ 14604 w 9517857"/>
              <a:gd name="connsiteY9" fmla="*/ 918356 h 918356"/>
              <a:gd name="connsiteX10" fmla="*/ 12841 w 9517857"/>
              <a:gd name="connsiteY10" fmla="*/ 917763 h 918356"/>
              <a:gd name="connsiteX11" fmla="*/ 93 w 9517857"/>
              <a:gd name="connsiteY11" fmla="*/ 912471 h 918356"/>
              <a:gd name="connsiteX12" fmla="*/ 58674 w 9517857"/>
              <a:gd name="connsiteY12" fmla="*/ 890322 h 918356"/>
              <a:gd name="connsiteX13" fmla="*/ 275005 w 9517857"/>
              <a:gd name="connsiteY13" fmla="*/ 807229 h 918356"/>
              <a:gd name="connsiteX14" fmla="*/ 587824 w 9517857"/>
              <a:gd name="connsiteY14" fmla="*/ 798195 h 918356"/>
              <a:gd name="connsiteX15" fmla="*/ 651826 w 9517857"/>
              <a:gd name="connsiteY15" fmla="*/ 738338 h 918356"/>
              <a:gd name="connsiteX16" fmla="*/ 727985 w 9517857"/>
              <a:gd name="connsiteY16" fmla="*/ 719826 h 918356"/>
              <a:gd name="connsiteX17" fmla="*/ 778982 w 9517857"/>
              <a:gd name="connsiteY17" fmla="*/ 710142 h 918356"/>
              <a:gd name="connsiteX18" fmla="*/ 849944 w 9517857"/>
              <a:gd name="connsiteY18" fmla="*/ 717987 h 918356"/>
              <a:gd name="connsiteX19" fmla="*/ 921659 w 9517857"/>
              <a:gd name="connsiteY19" fmla="*/ 712695 h 918356"/>
              <a:gd name="connsiteX20" fmla="*/ 930946 w 9517857"/>
              <a:gd name="connsiteY20" fmla="*/ 734046 h 918356"/>
              <a:gd name="connsiteX21" fmla="*/ 986250 w 9517857"/>
              <a:gd name="connsiteY21" fmla="*/ 713530 h 918356"/>
              <a:gd name="connsiteX22" fmla="*/ 1013752 w 9517857"/>
              <a:gd name="connsiteY22" fmla="*/ 713361 h 918356"/>
              <a:gd name="connsiteX23" fmla="*/ 1023734 w 9517857"/>
              <a:gd name="connsiteY23" fmla="*/ 718571 h 918356"/>
              <a:gd name="connsiteX24" fmla="*/ 1063207 w 9517857"/>
              <a:gd name="connsiteY24" fmla="*/ 715651 h 918356"/>
              <a:gd name="connsiteX25" fmla="*/ 1081980 w 9517857"/>
              <a:gd name="connsiteY25" fmla="*/ 738455 h 918356"/>
              <a:gd name="connsiteX26" fmla="*/ 1218120 w 9517857"/>
              <a:gd name="connsiteY26" fmla="*/ 713280 h 918356"/>
              <a:gd name="connsiteX27" fmla="*/ 1397459 w 9517857"/>
              <a:gd name="connsiteY27" fmla="*/ 691190 h 918356"/>
              <a:gd name="connsiteX28" fmla="*/ 1580688 w 9517857"/>
              <a:gd name="connsiteY28" fmla="*/ 693697 h 918356"/>
              <a:gd name="connsiteX29" fmla="*/ 1772334 w 9517857"/>
              <a:gd name="connsiteY29" fmla="*/ 710640 h 918356"/>
              <a:gd name="connsiteX30" fmla="*/ 2002561 w 9517857"/>
              <a:gd name="connsiteY30" fmla="*/ 659917 h 918356"/>
              <a:gd name="connsiteX31" fmla="*/ 2135144 w 9517857"/>
              <a:gd name="connsiteY31" fmla="*/ 636501 h 918356"/>
              <a:gd name="connsiteX32" fmla="*/ 2440292 w 9517857"/>
              <a:gd name="connsiteY32" fmla="*/ 593862 h 918356"/>
              <a:gd name="connsiteX33" fmla="*/ 2547829 w 9517857"/>
              <a:gd name="connsiteY33" fmla="*/ 566150 h 918356"/>
              <a:gd name="connsiteX34" fmla="*/ 2658055 w 9517857"/>
              <a:gd name="connsiteY34" fmla="*/ 578727 h 918356"/>
              <a:gd name="connsiteX35" fmla="*/ 2693698 w 9517857"/>
              <a:gd name="connsiteY35" fmla="*/ 560029 h 918356"/>
              <a:gd name="connsiteX36" fmla="*/ 2699673 w 9517857"/>
              <a:gd name="connsiteY36" fmla="*/ 556400 h 918356"/>
              <a:gd name="connsiteX37" fmla="*/ 2727306 w 9517857"/>
              <a:gd name="connsiteY37" fmla="*/ 550698 h 918356"/>
              <a:gd name="connsiteX38" fmla="*/ 2730451 w 9517857"/>
              <a:gd name="connsiteY38" fmla="*/ 538058 h 918356"/>
              <a:gd name="connsiteX39" fmla="*/ 2768713 w 9517857"/>
              <a:gd name="connsiteY39" fmla="*/ 521575 h 918356"/>
              <a:gd name="connsiteX40" fmla="*/ 2820868 w 9517857"/>
              <a:gd name="connsiteY40" fmla="*/ 514160 h 918356"/>
              <a:gd name="connsiteX41" fmla="*/ 3073635 w 9517857"/>
              <a:gd name="connsiteY41" fmla="*/ 491294 h 918356"/>
              <a:gd name="connsiteX42" fmla="*/ 3222071 w 9517857"/>
              <a:gd name="connsiteY42" fmla="*/ 470559 h 918356"/>
              <a:gd name="connsiteX43" fmla="*/ 3274069 w 9517857"/>
              <a:gd name="connsiteY43" fmla="*/ 451605 h 918356"/>
              <a:gd name="connsiteX44" fmla="*/ 3349632 w 9517857"/>
              <a:gd name="connsiteY44" fmla="*/ 432583 h 918356"/>
              <a:gd name="connsiteX45" fmla="*/ 3479593 w 9517857"/>
              <a:gd name="connsiteY45" fmla="*/ 390437 h 918356"/>
              <a:gd name="connsiteX46" fmla="*/ 3660110 w 9517857"/>
              <a:gd name="connsiteY46" fmla="*/ 348726 h 918356"/>
              <a:gd name="connsiteX47" fmla="*/ 3750023 w 9517857"/>
              <a:gd name="connsiteY47" fmla="*/ 370678 h 918356"/>
              <a:gd name="connsiteX48" fmla="*/ 3844133 w 9517857"/>
              <a:gd name="connsiteY48" fmla="*/ 360648 h 918356"/>
              <a:gd name="connsiteX49" fmla="*/ 3913545 w 9517857"/>
              <a:gd name="connsiteY49" fmla="*/ 344235 h 918356"/>
              <a:gd name="connsiteX50" fmla="*/ 4266740 w 9517857"/>
              <a:gd name="connsiteY50" fmla="*/ 361454 h 918356"/>
              <a:gd name="connsiteX51" fmla="*/ 4430770 w 9517857"/>
              <a:gd name="connsiteY51" fmla="*/ 342643 h 918356"/>
              <a:gd name="connsiteX52" fmla="*/ 4512664 w 9517857"/>
              <a:gd name="connsiteY52" fmla="*/ 319948 h 918356"/>
              <a:gd name="connsiteX53" fmla="*/ 4616423 w 9517857"/>
              <a:gd name="connsiteY53" fmla="*/ 290914 h 918356"/>
              <a:gd name="connsiteX54" fmla="*/ 4691675 w 9517857"/>
              <a:gd name="connsiteY54" fmla="*/ 254011 h 918356"/>
              <a:gd name="connsiteX55" fmla="*/ 4689051 w 9517857"/>
              <a:gd name="connsiteY55" fmla="*/ 250968 h 918356"/>
              <a:gd name="connsiteX56" fmla="*/ 4719994 w 9517857"/>
              <a:gd name="connsiteY56" fmla="*/ 245307 h 918356"/>
              <a:gd name="connsiteX57" fmla="*/ 4752894 w 9517857"/>
              <a:gd name="connsiteY57" fmla="*/ 239875 h 918356"/>
              <a:gd name="connsiteX58" fmla="*/ 4769329 w 9517857"/>
              <a:gd name="connsiteY58" fmla="*/ 233585 h 918356"/>
              <a:gd name="connsiteX59" fmla="*/ 4775634 w 9517857"/>
              <a:gd name="connsiteY59" fmla="*/ 234063 h 918356"/>
              <a:gd name="connsiteX60" fmla="*/ 4790452 w 9517857"/>
              <a:gd name="connsiteY60" fmla="*/ 233572 h 918356"/>
              <a:gd name="connsiteX61" fmla="*/ 4789062 w 9517857"/>
              <a:gd name="connsiteY61" fmla="*/ 241924 h 918356"/>
              <a:gd name="connsiteX62" fmla="*/ 4827826 w 9517857"/>
              <a:gd name="connsiteY62" fmla="*/ 246977 h 918356"/>
              <a:gd name="connsiteX63" fmla="*/ 4892569 w 9517857"/>
              <a:gd name="connsiteY63" fmla="*/ 249933 h 918356"/>
              <a:gd name="connsiteX64" fmla="*/ 4896611 w 9517857"/>
              <a:gd name="connsiteY64" fmla="*/ 240448 h 918356"/>
              <a:gd name="connsiteX65" fmla="*/ 4917286 w 9517857"/>
              <a:gd name="connsiteY65" fmla="*/ 243659 h 918356"/>
              <a:gd name="connsiteX66" fmla="*/ 4981173 w 9517857"/>
              <a:gd name="connsiteY66" fmla="*/ 247103 h 918356"/>
              <a:gd name="connsiteX67" fmla="*/ 5060397 w 9517857"/>
              <a:gd name="connsiteY67" fmla="*/ 263688 h 918356"/>
              <a:gd name="connsiteX68" fmla="*/ 5252996 w 9517857"/>
              <a:gd name="connsiteY68" fmla="*/ 270655 h 918356"/>
              <a:gd name="connsiteX69" fmla="*/ 5358056 w 9517857"/>
              <a:gd name="connsiteY69" fmla="*/ 247248 h 918356"/>
              <a:gd name="connsiteX70" fmla="*/ 5426496 w 9517857"/>
              <a:gd name="connsiteY70" fmla="*/ 235142 h 918356"/>
              <a:gd name="connsiteX71" fmla="*/ 5497161 w 9517857"/>
              <a:gd name="connsiteY71" fmla="*/ 228808 h 918356"/>
              <a:gd name="connsiteX72" fmla="*/ 5826043 w 9517857"/>
              <a:gd name="connsiteY72" fmla="*/ 148073 h 918356"/>
              <a:gd name="connsiteX73" fmla="*/ 6013415 w 9517857"/>
              <a:gd name="connsiteY73" fmla="*/ 137316 h 918356"/>
              <a:gd name="connsiteX74" fmla="*/ 6080994 w 9517857"/>
              <a:gd name="connsiteY74" fmla="*/ 142938 h 918356"/>
              <a:gd name="connsiteX75" fmla="*/ 6194152 w 9517857"/>
              <a:gd name="connsiteY75" fmla="*/ 151772 h 918356"/>
              <a:gd name="connsiteX76" fmla="*/ 6281379 w 9517857"/>
              <a:gd name="connsiteY76" fmla="*/ 181626 h 918356"/>
              <a:gd name="connsiteX77" fmla="*/ 6374947 w 9517857"/>
              <a:gd name="connsiteY77" fmla="*/ 179799 h 918356"/>
              <a:gd name="connsiteX78" fmla="*/ 6448518 w 9517857"/>
              <a:gd name="connsiteY78" fmla="*/ 164378 h 918356"/>
              <a:gd name="connsiteX79" fmla="*/ 6544700 w 9517857"/>
              <a:gd name="connsiteY79" fmla="*/ 167161 h 918356"/>
              <a:gd name="connsiteX80" fmla="*/ 6648353 w 9517857"/>
              <a:gd name="connsiteY80" fmla="*/ 172250 h 918356"/>
              <a:gd name="connsiteX81" fmla="*/ 6736227 w 9517857"/>
              <a:gd name="connsiteY81" fmla="*/ 173216 h 918356"/>
              <a:gd name="connsiteX82" fmla="*/ 6977218 w 9517857"/>
              <a:gd name="connsiteY82" fmla="*/ 184289 h 918356"/>
              <a:gd name="connsiteX83" fmla="*/ 7065221 w 9517857"/>
              <a:gd name="connsiteY83" fmla="*/ 227531 h 918356"/>
              <a:gd name="connsiteX84" fmla="*/ 7366876 w 9517857"/>
              <a:gd name="connsiteY84" fmla="*/ 248468 h 918356"/>
              <a:gd name="connsiteX85" fmla="*/ 7565449 w 9517857"/>
              <a:gd name="connsiteY85" fmla="*/ 258950 h 918356"/>
              <a:gd name="connsiteX86" fmla="*/ 7599285 w 9517857"/>
              <a:gd name="connsiteY86" fmla="*/ 266021 h 918356"/>
              <a:gd name="connsiteX87" fmla="*/ 7644411 w 9517857"/>
              <a:gd name="connsiteY87" fmla="*/ 258986 h 918356"/>
              <a:gd name="connsiteX88" fmla="*/ 7825110 w 9517857"/>
              <a:gd name="connsiteY88" fmla="*/ 229109 h 918356"/>
              <a:gd name="connsiteX89" fmla="*/ 7965804 w 9517857"/>
              <a:gd name="connsiteY89" fmla="*/ 190545 h 918356"/>
              <a:gd name="connsiteX90" fmla="*/ 8147401 w 9517857"/>
              <a:gd name="connsiteY90" fmla="*/ 205617 h 918356"/>
              <a:gd name="connsiteX91" fmla="*/ 8256033 w 9517857"/>
              <a:gd name="connsiteY91" fmla="*/ 193713 h 918356"/>
              <a:gd name="connsiteX92" fmla="*/ 8410677 w 9517857"/>
              <a:gd name="connsiteY92" fmla="*/ 172167 h 918356"/>
              <a:gd name="connsiteX93" fmla="*/ 8617841 w 9517857"/>
              <a:gd name="connsiteY93" fmla="*/ 155167 h 918356"/>
              <a:gd name="connsiteX94" fmla="*/ 8715976 w 9517857"/>
              <a:gd name="connsiteY94" fmla="*/ 178374 h 918356"/>
              <a:gd name="connsiteX95" fmla="*/ 8778827 w 9517857"/>
              <a:gd name="connsiteY95" fmla="*/ 172936 h 918356"/>
              <a:gd name="connsiteX96" fmla="*/ 8840778 w 9517857"/>
              <a:gd name="connsiteY96" fmla="*/ 143149 h 918356"/>
              <a:gd name="connsiteX97" fmla="*/ 9010380 w 9517857"/>
              <a:gd name="connsiteY97" fmla="*/ 91891 h 918356"/>
              <a:gd name="connsiteX98" fmla="*/ 9110856 w 9517857"/>
              <a:gd name="connsiteY98" fmla="*/ 70997 h 918356"/>
              <a:gd name="connsiteX99" fmla="*/ 9268817 w 9517857"/>
              <a:gd name="connsiteY99" fmla="*/ 53082 h 918356"/>
              <a:gd name="connsiteX100" fmla="*/ 9316667 w 9517857"/>
              <a:gd name="connsiteY100" fmla="*/ 45047 h 918356"/>
              <a:gd name="connsiteX101" fmla="*/ 9428209 w 9517857"/>
              <a:gd name="connsiteY101" fmla="*/ 29923 h 918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9517857" h="918356">
                <a:moveTo>
                  <a:pt x="4686423" y="247919"/>
                </a:moveTo>
                <a:lnTo>
                  <a:pt x="4689051" y="250968"/>
                </a:lnTo>
                <a:lnTo>
                  <a:pt x="4687244" y="251298"/>
                </a:lnTo>
                <a:close/>
                <a:moveTo>
                  <a:pt x="4685225" y="246530"/>
                </a:moveTo>
                <a:cubicBezTo>
                  <a:pt x="4688837" y="243198"/>
                  <a:pt x="4687468" y="244598"/>
                  <a:pt x="4686133" y="246727"/>
                </a:cubicBezTo>
                <a:lnTo>
                  <a:pt x="4686423" y="247919"/>
                </a:lnTo>
                <a:close/>
                <a:moveTo>
                  <a:pt x="9517856" y="0"/>
                </a:moveTo>
                <a:lnTo>
                  <a:pt x="9517857" y="12"/>
                </a:lnTo>
                <a:lnTo>
                  <a:pt x="9517857" y="918356"/>
                </a:lnTo>
                <a:lnTo>
                  <a:pt x="14604" y="918356"/>
                </a:lnTo>
                <a:lnTo>
                  <a:pt x="12841" y="917763"/>
                </a:lnTo>
                <a:cubicBezTo>
                  <a:pt x="4532" y="914864"/>
                  <a:pt x="-773" y="912807"/>
                  <a:pt x="93" y="912471"/>
                </a:cubicBezTo>
                <a:cubicBezTo>
                  <a:pt x="172" y="912298"/>
                  <a:pt x="58594" y="890495"/>
                  <a:pt x="58674" y="890322"/>
                </a:cubicBezTo>
                <a:cubicBezTo>
                  <a:pt x="127436" y="929614"/>
                  <a:pt x="206243" y="828226"/>
                  <a:pt x="275005" y="807229"/>
                </a:cubicBezTo>
                <a:cubicBezTo>
                  <a:pt x="303983" y="806087"/>
                  <a:pt x="504960" y="777375"/>
                  <a:pt x="587824" y="798195"/>
                </a:cubicBezTo>
                <a:cubicBezTo>
                  <a:pt x="598733" y="769348"/>
                  <a:pt x="682904" y="785924"/>
                  <a:pt x="651826" y="738338"/>
                </a:cubicBezTo>
                <a:cubicBezTo>
                  <a:pt x="688440" y="737862"/>
                  <a:pt x="753255" y="750396"/>
                  <a:pt x="727985" y="719826"/>
                </a:cubicBezTo>
                <a:cubicBezTo>
                  <a:pt x="739648" y="718749"/>
                  <a:pt x="775717" y="715087"/>
                  <a:pt x="778982" y="710142"/>
                </a:cubicBezTo>
                <a:cubicBezTo>
                  <a:pt x="779189" y="709407"/>
                  <a:pt x="849736" y="718721"/>
                  <a:pt x="849944" y="717987"/>
                </a:cubicBezTo>
                <a:lnTo>
                  <a:pt x="921659" y="712695"/>
                </a:lnTo>
                <a:lnTo>
                  <a:pt x="930946" y="734046"/>
                </a:lnTo>
                <a:lnTo>
                  <a:pt x="986250" y="713530"/>
                </a:lnTo>
                <a:lnTo>
                  <a:pt x="1013752" y="713361"/>
                </a:lnTo>
                <a:lnTo>
                  <a:pt x="1023734" y="718571"/>
                </a:lnTo>
                <a:cubicBezTo>
                  <a:pt x="1033291" y="721276"/>
                  <a:pt x="1045398" y="721394"/>
                  <a:pt x="1063207" y="715651"/>
                </a:cubicBezTo>
                <a:lnTo>
                  <a:pt x="1081980" y="738455"/>
                </a:lnTo>
                <a:lnTo>
                  <a:pt x="1218120" y="713280"/>
                </a:lnTo>
                <a:cubicBezTo>
                  <a:pt x="1230137" y="716162"/>
                  <a:pt x="1387179" y="685179"/>
                  <a:pt x="1397459" y="691190"/>
                </a:cubicBezTo>
                <a:cubicBezTo>
                  <a:pt x="1490025" y="704984"/>
                  <a:pt x="1465878" y="715604"/>
                  <a:pt x="1580688" y="693697"/>
                </a:cubicBezTo>
                <a:cubicBezTo>
                  <a:pt x="1607067" y="704379"/>
                  <a:pt x="1719477" y="658239"/>
                  <a:pt x="1772334" y="710640"/>
                </a:cubicBezTo>
                <a:cubicBezTo>
                  <a:pt x="1745536" y="644824"/>
                  <a:pt x="1976078" y="716436"/>
                  <a:pt x="2002561" y="659917"/>
                </a:cubicBezTo>
                <a:cubicBezTo>
                  <a:pt x="2045346" y="660357"/>
                  <a:pt x="2166676" y="654391"/>
                  <a:pt x="2135144" y="636501"/>
                </a:cubicBezTo>
                <a:cubicBezTo>
                  <a:pt x="2276591" y="665055"/>
                  <a:pt x="2293173" y="591792"/>
                  <a:pt x="2440292" y="593862"/>
                </a:cubicBezTo>
                <a:cubicBezTo>
                  <a:pt x="2495160" y="534824"/>
                  <a:pt x="2473343" y="585644"/>
                  <a:pt x="2547829" y="566150"/>
                </a:cubicBezTo>
                <a:cubicBezTo>
                  <a:pt x="2545438" y="614169"/>
                  <a:pt x="2632278" y="528280"/>
                  <a:pt x="2658055" y="578727"/>
                </a:cubicBezTo>
                <a:cubicBezTo>
                  <a:pt x="2670795" y="573581"/>
                  <a:pt x="2682322" y="567005"/>
                  <a:pt x="2693698" y="560029"/>
                </a:cubicBezTo>
                <a:lnTo>
                  <a:pt x="2699673" y="556400"/>
                </a:lnTo>
                <a:lnTo>
                  <a:pt x="2727306" y="550698"/>
                </a:lnTo>
                <a:lnTo>
                  <a:pt x="2730451" y="538058"/>
                </a:lnTo>
                <a:lnTo>
                  <a:pt x="2768713" y="521575"/>
                </a:lnTo>
                <a:cubicBezTo>
                  <a:pt x="2783756" y="517104"/>
                  <a:pt x="2800788" y="514291"/>
                  <a:pt x="2820868" y="514160"/>
                </a:cubicBezTo>
                <a:cubicBezTo>
                  <a:pt x="2894791" y="532885"/>
                  <a:pt x="2981506" y="465507"/>
                  <a:pt x="3073635" y="491294"/>
                </a:cubicBezTo>
                <a:cubicBezTo>
                  <a:pt x="3106872" y="496624"/>
                  <a:pt x="3205785" y="487718"/>
                  <a:pt x="3222071" y="470559"/>
                </a:cubicBezTo>
                <a:cubicBezTo>
                  <a:pt x="3242193" y="465514"/>
                  <a:pt x="3267163" y="469136"/>
                  <a:pt x="3274069" y="451605"/>
                </a:cubicBezTo>
                <a:cubicBezTo>
                  <a:pt x="3286659" y="430165"/>
                  <a:pt x="3363648" y="455571"/>
                  <a:pt x="3349632" y="432583"/>
                </a:cubicBezTo>
                <a:cubicBezTo>
                  <a:pt x="3404182" y="449847"/>
                  <a:pt x="3438210" y="404323"/>
                  <a:pt x="3479593" y="390437"/>
                </a:cubicBezTo>
                <a:cubicBezTo>
                  <a:pt x="3523240" y="408403"/>
                  <a:pt x="3567027" y="361554"/>
                  <a:pt x="3660110" y="348726"/>
                </a:cubicBezTo>
                <a:cubicBezTo>
                  <a:pt x="3708299" y="369683"/>
                  <a:pt x="3662447" y="344775"/>
                  <a:pt x="3750023" y="370678"/>
                </a:cubicBezTo>
                <a:cubicBezTo>
                  <a:pt x="3752092" y="367132"/>
                  <a:pt x="3816880" y="365055"/>
                  <a:pt x="3844133" y="360648"/>
                </a:cubicBezTo>
                <a:cubicBezTo>
                  <a:pt x="3871386" y="356240"/>
                  <a:pt x="3882848" y="332490"/>
                  <a:pt x="3913545" y="344235"/>
                </a:cubicBezTo>
                <a:cubicBezTo>
                  <a:pt x="4050255" y="376864"/>
                  <a:pt x="4159924" y="363190"/>
                  <a:pt x="4266740" y="361454"/>
                </a:cubicBezTo>
                <a:cubicBezTo>
                  <a:pt x="4385770" y="354374"/>
                  <a:pt x="4314535" y="340143"/>
                  <a:pt x="4430770" y="342643"/>
                </a:cubicBezTo>
                <a:cubicBezTo>
                  <a:pt x="4439969" y="322594"/>
                  <a:pt x="4478290" y="314645"/>
                  <a:pt x="4512664" y="319948"/>
                </a:cubicBezTo>
                <a:cubicBezTo>
                  <a:pt x="4570011" y="315138"/>
                  <a:pt x="4549085" y="269599"/>
                  <a:pt x="4616423" y="290914"/>
                </a:cubicBezTo>
                <a:cubicBezTo>
                  <a:pt x="4599641" y="270277"/>
                  <a:pt x="4692085" y="269216"/>
                  <a:pt x="4691675" y="254011"/>
                </a:cubicBezTo>
                <a:lnTo>
                  <a:pt x="4689051" y="250968"/>
                </a:lnTo>
                <a:lnTo>
                  <a:pt x="4719994" y="245307"/>
                </a:lnTo>
                <a:cubicBezTo>
                  <a:pt x="4732635" y="242775"/>
                  <a:pt x="4745300" y="240335"/>
                  <a:pt x="4752894" y="239875"/>
                </a:cubicBezTo>
                <a:lnTo>
                  <a:pt x="4769329" y="233585"/>
                </a:lnTo>
                <a:lnTo>
                  <a:pt x="4775634" y="234063"/>
                </a:lnTo>
                <a:lnTo>
                  <a:pt x="4790452" y="233572"/>
                </a:lnTo>
                <a:cubicBezTo>
                  <a:pt x="4789989" y="236356"/>
                  <a:pt x="4789525" y="239141"/>
                  <a:pt x="4789062" y="241924"/>
                </a:cubicBezTo>
                <a:cubicBezTo>
                  <a:pt x="4786342" y="249932"/>
                  <a:pt x="4804560" y="248631"/>
                  <a:pt x="4827826" y="246977"/>
                </a:cubicBezTo>
                <a:cubicBezTo>
                  <a:pt x="4875782" y="239569"/>
                  <a:pt x="4874112" y="283413"/>
                  <a:pt x="4892569" y="249933"/>
                </a:cubicBezTo>
                <a:lnTo>
                  <a:pt x="4896611" y="240448"/>
                </a:lnTo>
                <a:lnTo>
                  <a:pt x="4917286" y="243659"/>
                </a:lnTo>
                <a:cubicBezTo>
                  <a:pt x="4923060" y="243799"/>
                  <a:pt x="4981729" y="240979"/>
                  <a:pt x="4981173" y="247103"/>
                </a:cubicBezTo>
                <a:cubicBezTo>
                  <a:pt x="5024880" y="220690"/>
                  <a:pt x="5014146" y="257963"/>
                  <a:pt x="5060397" y="263688"/>
                </a:cubicBezTo>
                <a:cubicBezTo>
                  <a:pt x="5093356" y="238589"/>
                  <a:pt x="5157892" y="275351"/>
                  <a:pt x="5252996" y="270655"/>
                </a:cubicBezTo>
                <a:cubicBezTo>
                  <a:pt x="5288840" y="241872"/>
                  <a:pt x="5287005" y="287921"/>
                  <a:pt x="5358056" y="247248"/>
                </a:cubicBezTo>
                <a:cubicBezTo>
                  <a:pt x="5361752" y="250257"/>
                  <a:pt x="5403312" y="238215"/>
                  <a:pt x="5426496" y="235142"/>
                </a:cubicBezTo>
                <a:cubicBezTo>
                  <a:pt x="5449679" y="232069"/>
                  <a:pt x="5473549" y="245611"/>
                  <a:pt x="5497161" y="228808"/>
                </a:cubicBezTo>
                <a:cubicBezTo>
                  <a:pt x="5611861" y="172767"/>
                  <a:pt x="5723211" y="165860"/>
                  <a:pt x="5826043" y="148073"/>
                </a:cubicBezTo>
                <a:cubicBezTo>
                  <a:pt x="5943127" y="133166"/>
                  <a:pt x="5872659" y="193078"/>
                  <a:pt x="6013415" y="137316"/>
                </a:cubicBezTo>
                <a:cubicBezTo>
                  <a:pt x="6031924" y="154783"/>
                  <a:pt x="6050745" y="154258"/>
                  <a:pt x="6080994" y="142938"/>
                </a:cubicBezTo>
                <a:cubicBezTo>
                  <a:pt x="6138083" y="137090"/>
                  <a:pt x="6140195" y="184383"/>
                  <a:pt x="6194152" y="151772"/>
                </a:cubicBezTo>
                <a:cubicBezTo>
                  <a:pt x="6187280" y="177783"/>
                  <a:pt x="6304222" y="153410"/>
                  <a:pt x="6281379" y="181626"/>
                </a:cubicBezTo>
                <a:cubicBezTo>
                  <a:pt x="6321899" y="201819"/>
                  <a:pt x="6335111" y="162590"/>
                  <a:pt x="6374947" y="179799"/>
                </a:cubicBezTo>
                <a:cubicBezTo>
                  <a:pt x="6417404" y="181336"/>
                  <a:pt x="6402484" y="169694"/>
                  <a:pt x="6448518" y="164378"/>
                </a:cubicBezTo>
                <a:cubicBezTo>
                  <a:pt x="6504958" y="162488"/>
                  <a:pt x="6493438" y="111203"/>
                  <a:pt x="6544700" y="167161"/>
                </a:cubicBezTo>
                <a:cubicBezTo>
                  <a:pt x="6601507" y="148697"/>
                  <a:pt x="6566269" y="164386"/>
                  <a:pt x="6648353" y="172250"/>
                </a:cubicBezTo>
                <a:cubicBezTo>
                  <a:pt x="6680008" y="155223"/>
                  <a:pt x="6707960" y="160673"/>
                  <a:pt x="6736227" y="173216"/>
                </a:cubicBezTo>
                <a:cubicBezTo>
                  <a:pt x="6813963" y="164284"/>
                  <a:pt x="6888143" y="181296"/>
                  <a:pt x="6977218" y="184289"/>
                </a:cubicBezTo>
                <a:cubicBezTo>
                  <a:pt x="7040424" y="188318"/>
                  <a:pt x="7000278" y="216835"/>
                  <a:pt x="7065221" y="227531"/>
                </a:cubicBezTo>
                <a:cubicBezTo>
                  <a:pt x="7130163" y="238228"/>
                  <a:pt x="7291878" y="238208"/>
                  <a:pt x="7366876" y="248468"/>
                </a:cubicBezTo>
                <a:cubicBezTo>
                  <a:pt x="7491356" y="206752"/>
                  <a:pt x="7367734" y="280166"/>
                  <a:pt x="7565449" y="258950"/>
                </a:cubicBezTo>
                <a:cubicBezTo>
                  <a:pt x="7575959" y="252432"/>
                  <a:pt x="7600854" y="257628"/>
                  <a:pt x="7599285" y="266021"/>
                </a:cubicBezTo>
                <a:cubicBezTo>
                  <a:pt x="7611616" y="262940"/>
                  <a:pt x="7639946" y="245819"/>
                  <a:pt x="7644411" y="258986"/>
                </a:cubicBezTo>
                <a:cubicBezTo>
                  <a:pt x="7708015" y="258012"/>
                  <a:pt x="7770249" y="247724"/>
                  <a:pt x="7825110" y="229109"/>
                </a:cubicBezTo>
                <a:cubicBezTo>
                  <a:pt x="7949762" y="247028"/>
                  <a:pt x="7921956" y="197757"/>
                  <a:pt x="7965804" y="190545"/>
                </a:cubicBezTo>
                <a:cubicBezTo>
                  <a:pt x="8039439" y="213878"/>
                  <a:pt x="8063651" y="191475"/>
                  <a:pt x="8147401" y="205617"/>
                </a:cubicBezTo>
                <a:cubicBezTo>
                  <a:pt x="8166453" y="196610"/>
                  <a:pt x="8225048" y="207099"/>
                  <a:pt x="8256033" y="193713"/>
                </a:cubicBezTo>
                <a:cubicBezTo>
                  <a:pt x="8311388" y="242017"/>
                  <a:pt x="8350376" y="178592"/>
                  <a:pt x="8410677" y="172167"/>
                </a:cubicBezTo>
                <a:cubicBezTo>
                  <a:pt x="8470978" y="165743"/>
                  <a:pt x="8572470" y="206385"/>
                  <a:pt x="8617841" y="155167"/>
                </a:cubicBezTo>
                <a:cubicBezTo>
                  <a:pt x="8646050" y="160448"/>
                  <a:pt x="8664949" y="183631"/>
                  <a:pt x="8715976" y="178374"/>
                </a:cubicBezTo>
                <a:cubicBezTo>
                  <a:pt x="8737194" y="188216"/>
                  <a:pt x="8738009" y="189511"/>
                  <a:pt x="8778827" y="172936"/>
                </a:cubicBezTo>
                <a:cubicBezTo>
                  <a:pt x="8725277" y="146372"/>
                  <a:pt x="8850819" y="175612"/>
                  <a:pt x="8840778" y="143149"/>
                </a:cubicBezTo>
                <a:cubicBezTo>
                  <a:pt x="8903519" y="121096"/>
                  <a:pt x="9021861" y="150359"/>
                  <a:pt x="9010380" y="91891"/>
                </a:cubicBezTo>
                <a:cubicBezTo>
                  <a:pt x="9027103" y="56852"/>
                  <a:pt x="9112524" y="108357"/>
                  <a:pt x="9110856" y="70997"/>
                </a:cubicBezTo>
                <a:cubicBezTo>
                  <a:pt x="9148189" y="94250"/>
                  <a:pt x="9209809" y="53285"/>
                  <a:pt x="9268817" y="53082"/>
                </a:cubicBezTo>
                <a:cubicBezTo>
                  <a:pt x="9279135" y="35997"/>
                  <a:pt x="9292736" y="36520"/>
                  <a:pt x="9316667" y="45047"/>
                </a:cubicBezTo>
                <a:cubicBezTo>
                  <a:pt x="9352186" y="45862"/>
                  <a:pt x="9390008" y="39799"/>
                  <a:pt x="9428209" y="29923"/>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477084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D61E5DB3-D80D-FECC-268D-5A7783220426}"/>
              </a:ext>
            </a:extLst>
          </p:cNvPr>
          <p:cNvSpPr>
            <a:spLocks noGrp="1"/>
          </p:cNvSpPr>
          <p:nvPr>
            <p:ph type="title"/>
          </p:nvPr>
        </p:nvSpPr>
        <p:spPr/>
        <p:txBody>
          <a:bodyPr>
            <a:normAutofit/>
          </a:bodyPr>
          <a:lstStyle/>
          <a:p>
            <a:r>
              <a:rPr lang="hr-HR" sz="2400" dirty="0">
                <a:effectLst/>
                <a:latin typeface="Calibri" panose="020F0502020204030204" pitchFamily="34" charset="0"/>
                <a:ea typeface="Calibri" panose="020F0502020204030204" pitchFamily="34" charset="0"/>
                <a:cs typeface="Times New Roman" panose="02020603050405020304" pitchFamily="18" charset="0"/>
              </a:rPr>
              <a:t>976 </a:t>
            </a:r>
            <a:r>
              <a:rPr lang="hr-HR" sz="2400" dirty="0" err="1">
                <a:effectLst/>
                <a:latin typeface="Calibri" panose="020F0502020204030204" pitchFamily="34" charset="0"/>
                <a:ea typeface="Calibri" panose="020F0502020204030204" pitchFamily="34" charset="0"/>
                <a:cs typeface="Times New Roman" panose="02020603050405020304" pitchFamily="18" charset="0"/>
              </a:rPr>
              <a:t>Helenae</a:t>
            </a:r>
            <a:r>
              <a:rPr lang="hr-HR" sz="2400" dirty="0">
                <a:effectLst/>
                <a:latin typeface="Calibri" panose="020F0502020204030204" pitchFamily="34" charset="0"/>
                <a:ea typeface="Calibri" panose="020F0502020204030204" pitchFamily="34" charset="0"/>
                <a:cs typeface="Times New Roman" panose="02020603050405020304" pitchFamily="18" charset="0"/>
              </a:rPr>
              <a:t> </a:t>
            </a:r>
            <a:r>
              <a:rPr lang="hr-HR" sz="2400" dirty="0" err="1">
                <a:effectLst/>
                <a:latin typeface="Calibri" panose="020F0502020204030204" pitchFamily="34" charset="0"/>
                <a:ea typeface="Calibri" panose="020F0502020204030204" pitchFamily="34" charset="0"/>
                <a:cs typeface="Times New Roman" panose="02020603050405020304" pitchFamily="18" charset="0"/>
              </a:rPr>
              <a:t>reginae</a:t>
            </a:r>
            <a:r>
              <a:rPr lang="hr-HR" sz="2400" dirty="0">
                <a:effectLst/>
                <a:latin typeface="Calibri" panose="020F0502020204030204" pitchFamily="34" charset="0"/>
                <a:ea typeface="Calibri" panose="020F0502020204030204" pitchFamily="34" charset="0"/>
                <a:cs typeface="Times New Roman" panose="02020603050405020304" pitchFamily="18" charset="0"/>
              </a:rPr>
              <a:t> </a:t>
            </a:r>
            <a:r>
              <a:rPr lang="hr-HR" sz="2400" dirty="0" err="1">
                <a:effectLst/>
                <a:latin typeface="Calibri" panose="020F0502020204030204" pitchFamily="34" charset="0"/>
                <a:ea typeface="Calibri" panose="020F0502020204030204" pitchFamily="34" charset="0"/>
                <a:cs typeface="Times New Roman" panose="02020603050405020304" pitchFamily="18" charset="0"/>
              </a:rPr>
              <a:t>epitaphium</a:t>
            </a:r>
            <a:r>
              <a:rPr lang="hr-HR" sz="2400" dirty="0">
                <a:effectLst/>
                <a:latin typeface="Calibri" panose="020F0502020204030204" pitchFamily="34" charset="0"/>
                <a:ea typeface="Calibri" panose="020F0502020204030204" pitchFamily="34" charset="0"/>
                <a:cs typeface="Times New Roman" panose="02020603050405020304" pitchFamily="18" charset="0"/>
              </a:rPr>
              <a:t>, </a:t>
            </a:r>
            <a:r>
              <a:rPr lang="hr-HR" sz="2400" dirty="0" err="1">
                <a:effectLst/>
                <a:latin typeface="Calibri" panose="020F0502020204030204" pitchFamily="34" charset="0"/>
                <a:ea typeface="Calibri" panose="020F0502020204030204" pitchFamily="34" charset="0"/>
                <a:cs typeface="Times New Roman" panose="02020603050405020304" pitchFamily="18" charset="0"/>
              </a:rPr>
              <a:t>versio</a:t>
            </a:r>
            <a:r>
              <a:rPr lang="hr-HR" sz="2400" dirty="0">
                <a:effectLst/>
                <a:latin typeface="Calibri" panose="020F0502020204030204" pitchFamily="34" charset="0"/>
                <a:ea typeface="Calibri" panose="020F0502020204030204" pitchFamily="34" charset="0"/>
                <a:cs typeface="Times New Roman" panose="02020603050405020304" pitchFamily="18" charset="0"/>
              </a:rPr>
              <a:t> </a:t>
            </a:r>
            <a:r>
              <a:rPr lang="hr-HR" sz="2400" dirty="0" err="1">
                <a:effectLst/>
                <a:latin typeface="Calibri" panose="020F0502020204030204" pitchFamily="34" charset="0"/>
                <a:ea typeface="Calibri" panose="020F0502020204030204" pitchFamily="34" charset="0"/>
                <a:cs typeface="Times New Roman" panose="02020603050405020304" pitchFamily="18" charset="0"/>
              </a:rPr>
              <a:t>electronica</a:t>
            </a:r>
            <a:r>
              <a:rPr lang="hr-HR" sz="2400" dirty="0">
                <a:effectLst/>
                <a:latin typeface="Calibri" panose="020F0502020204030204" pitchFamily="34" charset="0"/>
                <a:ea typeface="Calibri" panose="020F0502020204030204" pitchFamily="34" charset="0"/>
                <a:cs typeface="Times New Roman" panose="02020603050405020304" pitchFamily="18" charset="0"/>
              </a:rPr>
              <a:t> </a:t>
            </a:r>
            <a:r>
              <a:rPr lang="hr-HR" sz="2000" dirty="0">
                <a:effectLst/>
                <a:latin typeface="Calibri" panose="020F0502020204030204" pitchFamily="34" charset="0"/>
                <a:ea typeface="Calibri" panose="020F0502020204030204" pitchFamily="34" charset="0"/>
                <a:cs typeface="Times New Roman" panose="02020603050405020304" pitchFamily="18" charset="0"/>
              </a:rPr>
              <a:t>(</a:t>
            </a:r>
            <a:r>
              <a:rPr lang="hr-HR" sz="2000" dirty="0" err="1">
                <a:effectLst/>
                <a:latin typeface="Calibri" panose="020F0502020204030204" pitchFamily="34" charset="0"/>
                <a:ea typeface="Calibri" panose="020F0502020204030204" pitchFamily="34" charset="0"/>
                <a:cs typeface="Times New Roman" panose="02020603050405020304" pitchFamily="18" charset="0"/>
              </a:rPr>
              <a:t>CroALa</a:t>
            </a:r>
            <a:r>
              <a:rPr lang="hr-HR" sz="2000" dirty="0">
                <a:effectLst/>
                <a:latin typeface="Calibri" panose="020F0502020204030204" pitchFamily="34" charset="0"/>
                <a:ea typeface="Calibri" panose="020F0502020204030204" pitchFamily="34" charset="0"/>
                <a:cs typeface="Times New Roman" panose="02020603050405020304" pitchFamily="18" charset="0"/>
              </a:rPr>
              <a:t> – </a:t>
            </a:r>
            <a:r>
              <a:rPr lang="hr-HR" sz="2000" dirty="0" err="1">
                <a:effectLst/>
                <a:latin typeface="Calibri" panose="020F0502020204030204" pitchFamily="34" charset="0"/>
                <a:ea typeface="Calibri" panose="020F0502020204030204" pitchFamily="34" charset="0"/>
                <a:cs typeface="Times New Roman" panose="02020603050405020304" pitchFamily="18" charset="0"/>
              </a:rPr>
              <a:t>Croatiae</a:t>
            </a:r>
            <a:r>
              <a:rPr lang="hr-HR" sz="2000" dirty="0">
                <a:effectLst/>
                <a:latin typeface="Calibri" panose="020F0502020204030204" pitchFamily="34" charset="0"/>
                <a:ea typeface="Calibri" panose="020F0502020204030204" pitchFamily="34" charset="0"/>
                <a:cs typeface="Times New Roman" panose="02020603050405020304" pitchFamily="18" charset="0"/>
              </a:rPr>
              <a:t> </a:t>
            </a:r>
            <a:r>
              <a:rPr lang="hr-HR" sz="2000" dirty="0" err="1">
                <a:effectLst/>
                <a:latin typeface="Calibri" panose="020F0502020204030204" pitchFamily="34" charset="0"/>
                <a:ea typeface="Calibri" panose="020F0502020204030204" pitchFamily="34" charset="0"/>
                <a:cs typeface="Times New Roman" panose="02020603050405020304" pitchFamily="18" charset="0"/>
              </a:rPr>
              <a:t>auctores</a:t>
            </a:r>
            <a:r>
              <a:rPr lang="hr-HR" sz="2000" dirty="0">
                <a:effectLst/>
                <a:latin typeface="Calibri" panose="020F0502020204030204" pitchFamily="34" charset="0"/>
                <a:ea typeface="Calibri" panose="020F0502020204030204" pitchFamily="34" charset="0"/>
                <a:cs typeface="Times New Roman" panose="02020603050405020304" pitchFamily="18" charset="0"/>
              </a:rPr>
              <a:t> Latini- tekstovi hrvatskih latinista i autora povezanih s Hrvatskom</a:t>
            </a:r>
            <a:r>
              <a:rPr lang="hr-HR" sz="2400" dirty="0">
                <a:effectLst/>
                <a:latin typeface="Calibri" panose="020F0502020204030204" pitchFamily="34" charset="0"/>
                <a:ea typeface="Calibri" panose="020F0502020204030204" pitchFamily="34" charset="0"/>
                <a:cs typeface="Times New Roman" panose="02020603050405020304" pitchFamily="18" charset="0"/>
              </a:rPr>
              <a:t>)</a:t>
            </a:r>
            <a:endParaRPr lang="hr-HR" sz="2400" dirty="0"/>
          </a:p>
        </p:txBody>
      </p:sp>
      <p:sp>
        <p:nvSpPr>
          <p:cNvPr id="3" name="Rezervirano mjesto sadržaja 2">
            <a:extLst>
              <a:ext uri="{FF2B5EF4-FFF2-40B4-BE49-F238E27FC236}">
                <a16:creationId xmlns:a16="http://schemas.microsoft.com/office/drawing/2014/main" id="{2BB2124E-8F26-D1B9-9BEC-C997FD278148}"/>
              </a:ext>
            </a:extLst>
          </p:cNvPr>
          <p:cNvSpPr>
            <a:spLocks noGrp="1"/>
          </p:cNvSpPr>
          <p:nvPr>
            <p:ph idx="1"/>
          </p:nvPr>
        </p:nvSpPr>
        <p:spPr/>
        <p:txBody>
          <a:bodyPr>
            <a:normAutofit/>
          </a:bodyPr>
          <a:lstStyle/>
          <a:p>
            <a:r>
              <a:rPr lang="hr-HR" sz="3200" kern="100" dirty="0">
                <a:effectLst/>
                <a:latin typeface="Calibri" panose="020F0502020204030204" pitchFamily="34" charset="0"/>
                <a:ea typeface="Calibri" panose="020F0502020204030204" pitchFamily="34" charset="0"/>
                <a:cs typeface="Times New Roman" panose="02020603050405020304" pitchFamily="18" charset="0"/>
              </a:rPr>
              <a:t> </a:t>
            </a:r>
            <a:r>
              <a:rPr lang="hr-HR" sz="3200" kern="100" dirty="0" err="1">
                <a:effectLst/>
                <a:latin typeface="Calibri" panose="020F0502020204030204" pitchFamily="34" charset="0"/>
                <a:ea typeface="Calibri" panose="020F0502020204030204" pitchFamily="34" charset="0"/>
                <a:cs typeface="Times New Roman" panose="02020603050405020304" pitchFamily="18" charset="0"/>
              </a:rPr>
              <a:t>in</a:t>
            </a:r>
            <a:r>
              <a:rPr lang="hr-HR" sz="3200" kern="100" dirty="0">
                <a:effectLst/>
                <a:latin typeface="Calibri" panose="020F0502020204030204" pitchFamily="34" charset="0"/>
                <a:ea typeface="Calibri" panose="020F0502020204030204" pitchFamily="34" charset="0"/>
                <a:cs typeface="Times New Roman" panose="02020603050405020304" pitchFamily="18" charset="0"/>
              </a:rPr>
              <a:t> </a:t>
            </a:r>
            <a:r>
              <a:rPr lang="hr-HR" sz="3200" kern="100" dirty="0" err="1">
                <a:effectLst/>
                <a:latin typeface="Calibri" panose="020F0502020204030204" pitchFamily="34" charset="0"/>
                <a:ea typeface="Calibri" panose="020F0502020204030204" pitchFamily="34" charset="0"/>
                <a:cs typeface="Times New Roman" panose="02020603050405020304" pitchFamily="18" charset="0"/>
              </a:rPr>
              <a:t>hoc</a:t>
            </a:r>
            <a:r>
              <a:rPr lang="hr-HR" sz="3200" kern="100" dirty="0">
                <a:effectLst/>
                <a:latin typeface="Calibri" panose="020F0502020204030204" pitchFamily="34" charset="0"/>
                <a:ea typeface="Calibri" panose="020F0502020204030204" pitchFamily="34" charset="0"/>
                <a:cs typeface="Times New Roman" panose="02020603050405020304" pitchFamily="18" charset="0"/>
              </a:rPr>
              <a:t> </a:t>
            </a:r>
            <a:r>
              <a:rPr lang="hr-HR" sz="3200" kern="100" dirty="0" err="1">
                <a:effectLst/>
                <a:latin typeface="Calibri" panose="020F0502020204030204" pitchFamily="34" charset="0"/>
                <a:ea typeface="Calibri" panose="020F0502020204030204" pitchFamily="34" charset="0"/>
                <a:cs typeface="Times New Roman" panose="02020603050405020304" pitchFamily="18" charset="0"/>
              </a:rPr>
              <a:t>tUMULO</a:t>
            </a:r>
            <a:r>
              <a:rPr lang="hr-HR" sz="3200" kern="100" dirty="0">
                <a:effectLst/>
                <a:latin typeface="Calibri" panose="020F0502020204030204" pitchFamily="34" charset="0"/>
                <a:ea typeface="Calibri" panose="020F0502020204030204" pitchFamily="34" charset="0"/>
                <a:cs typeface="Times New Roman" panose="02020603050405020304" pitchFamily="18" charset="0"/>
              </a:rPr>
              <a:t> </a:t>
            </a:r>
            <a:r>
              <a:rPr lang="hr-HR" sz="3200" kern="100" dirty="0" err="1">
                <a:effectLst/>
                <a:latin typeface="Calibri" panose="020F0502020204030204" pitchFamily="34" charset="0"/>
                <a:ea typeface="Calibri" panose="020F0502020204030204" pitchFamily="34" charset="0"/>
                <a:cs typeface="Times New Roman" panose="02020603050405020304" pitchFamily="18" charset="0"/>
              </a:rPr>
              <a:t>QuiESCIT</a:t>
            </a:r>
            <a:r>
              <a:rPr lang="hr-HR" sz="3200" kern="100" dirty="0">
                <a:effectLst/>
                <a:latin typeface="Calibri" panose="020F0502020204030204" pitchFamily="34" charset="0"/>
                <a:ea typeface="Calibri" panose="020F0502020204030204" pitchFamily="34" charset="0"/>
                <a:cs typeface="Times New Roman" panose="02020603050405020304" pitchFamily="18" charset="0"/>
              </a:rPr>
              <a:t> HELENA </a:t>
            </a:r>
            <a:r>
              <a:rPr lang="hr-HR" sz="3200" kern="100" dirty="0" err="1">
                <a:effectLst/>
                <a:latin typeface="Calibri" panose="020F0502020204030204" pitchFamily="34" charset="0"/>
                <a:ea typeface="Calibri" panose="020F0502020204030204" pitchFamily="34" charset="0"/>
                <a:cs typeface="Times New Roman" panose="02020603050405020304" pitchFamily="18" charset="0"/>
              </a:rPr>
              <a:t>FAMOsa</a:t>
            </a:r>
            <a:r>
              <a:rPr lang="hr-HR" sz="3200" kern="100" dirty="0">
                <a:effectLst/>
                <a:latin typeface="Calibri" panose="020F0502020204030204" pitchFamily="34" charset="0"/>
                <a:ea typeface="Calibri" panose="020F0502020204030204" pitchFamily="34" charset="0"/>
                <a:cs typeface="Times New Roman" panose="02020603050405020304" pitchFamily="18" charset="0"/>
              </a:rPr>
              <a:t> </a:t>
            </a:r>
            <a:r>
              <a:rPr lang="hr-HR" sz="3200" kern="100" dirty="0" err="1">
                <a:effectLst/>
                <a:latin typeface="Calibri" panose="020F0502020204030204" pitchFamily="34" charset="0"/>
                <a:ea typeface="Calibri" panose="020F0502020204030204" pitchFamily="34" charset="0"/>
                <a:cs typeface="Times New Roman" panose="02020603050405020304" pitchFamily="18" charset="0"/>
              </a:rPr>
              <a:t>quae</a:t>
            </a:r>
            <a:r>
              <a:rPr lang="hr-HR" sz="3200" kern="100" dirty="0">
                <a:effectLst/>
                <a:latin typeface="Calibri" panose="020F0502020204030204" pitchFamily="34" charset="0"/>
                <a:ea typeface="Calibri" panose="020F0502020204030204" pitchFamily="34" charset="0"/>
                <a:cs typeface="Times New Roman" panose="02020603050405020304" pitchFamily="18" charset="0"/>
              </a:rPr>
              <a:t> </a:t>
            </a:r>
            <a:r>
              <a:rPr lang="hr-HR" sz="3200" kern="100" dirty="0" err="1">
                <a:effectLst/>
                <a:latin typeface="Calibri" panose="020F0502020204030204" pitchFamily="34" charset="0"/>
                <a:ea typeface="Calibri" panose="020F0502020204030204" pitchFamily="34" charset="0"/>
                <a:cs typeface="Times New Roman" panose="02020603050405020304" pitchFamily="18" charset="0"/>
              </a:rPr>
              <a:t>fui</a:t>
            </a:r>
            <a:r>
              <a:rPr lang="hr-HR" sz="3200" kern="100" dirty="0">
                <a:effectLst/>
                <a:latin typeface="Calibri" panose="020F0502020204030204" pitchFamily="34" charset="0"/>
                <a:ea typeface="Calibri" panose="020F0502020204030204" pitchFamily="34" charset="0"/>
                <a:cs typeface="Times New Roman" panose="02020603050405020304" pitchFamily="18" charset="0"/>
              </a:rPr>
              <a:t> UXOR MICHAELI REGI </a:t>
            </a:r>
            <a:r>
              <a:rPr lang="hr-HR" sz="3200" kern="100" dirty="0" err="1">
                <a:effectLst/>
                <a:latin typeface="Calibri" panose="020F0502020204030204" pitchFamily="34" charset="0"/>
                <a:ea typeface="Calibri" panose="020F0502020204030204" pitchFamily="34" charset="0"/>
                <a:cs typeface="Times New Roman" panose="02020603050405020304" pitchFamily="18" charset="0"/>
              </a:rPr>
              <a:t>MATERQue</a:t>
            </a:r>
            <a:r>
              <a:rPr lang="hr-HR" sz="3200" kern="100" dirty="0">
                <a:effectLst/>
                <a:latin typeface="Calibri" panose="020F0502020204030204" pitchFamily="34" charset="0"/>
                <a:ea typeface="Calibri" panose="020F0502020204030204" pitchFamily="34" charset="0"/>
                <a:cs typeface="Times New Roman" panose="02020603050405020304" pitchFamily="18" charset="0"/>
              </a:rPr>
              <a:t> STEFANI </a:t>
            </a:r>
            <a:r>
              <a:rPr lang="hr-HR" sz="3200" kern="100" dirty="0" err="1">
                <a:effectLst/>
                <a:latin typeface="Calibri" panose="020F0502020204030204" pitchFamily="34" charset="0"/>
                <a:ea typeface="Calibri" panose="020F0502020204030204" pitchFamily="34" charset="0"/>
                <a:cs typeface="Times New Roman" panose="02020603050405020304" pitchFamily="18" charset="0"/>
              </a:rPr>
              <a:t>Regis</a:t>
            </a:r>
            <a:r>
              <a:rPr lang="hr-HR" sz="3200" kern="100" dirty="0">
                <a:effectLst/>
                <a:latin typeface="Calibri" panose="020F0502020204030204" pitchFamily="34" charset="0"/>
                <a:ea typeface="Calibri" panose="020F0502020204030204" pitchFamily="34" charset="0"/>
                <a:cs typeface="Times New Roman" panose="02020603050405020304" pitchFamily="18" charset="0"/>
              </a:rPr>
              <a:t> </a:t>
            </a:r>
            <a:r>
              <a:rPr lang="hr-HR" sz="3200" kern="100" dirty="0" err="1">
                <a:effectLst/>
                <a:latin typeface="Calibri" panose="020F0502020204030204" pitchFamily="34" charset="0"/>
                <a:ea typeface="Calibri" panose="020F0502020204030204" pitchFamily="34" charset="0"/>
                <a:cs typeface="Times New Roman" panose="02020603050405020304" pitchFamily="18" charset="0"/>
              </a:rPr>
              <a:t>pacemque</a:t>
            </a:r>
            <a:r>
              <a:rPr lang="hr-HR" sz="3200" kern="100" dirty="0">
                <a:effectLst/>
                <a:latin typeface="Calibri" panose="020F0502020204030204" pitchFamily="34" charset="0"/>
                <a:ea typeface="Calibri" panose="020F0502020204030204" pitchFamily="34" charset="0"/>
                <a:cs typeface="Times New Roman" panose="02020603050405020304" pitchFamily="18" charset="0"/>
              </a:rPr>
              <a:t> </a:t>
            </a:r>
            <a:r>
              <a:rPr lang="hr-HR" sz="3200" kern="100" dirty="0" err="1">
                <a:effectLst/>
                <a:latin typeface="Calibri" panose="020F0502020204030204" pitchFamily="34" charset="0"/>
                <a:ea typeface="Calibri" panose="020F0502020204030204" pitchFamily="34" charset="0"/>
                <a:cs typeface="Times New Roman" panose="02020603050405020304" pitchFamily="18" charset="0"/>
              </a:rPr>
              <a:t>obtENUIT</a:t>
            </a:r>
            <a:r>
              <a:rPr lang="hr-HR" sz="3200" kern="100" dirty="0">
                <a:effectLst/>
                <a:latin typeface="Calibri" panose="020F0502020204030204" pitchFamily="34" charset="0"/>
                <a:ea typeface="Calibri" panose="020F0502020204030204" pitchFamily="34" charset="0"/>
                <a:cs typeface="Times New Roman" panose="02020603050405020304" pitchFamily="18" charset="0"/>
              </a:rPr>
              <a:t> REGNI. VIII IDUS </a:t>
            </a:r>
            <a:r>
              <a:rPr lang="hr-HR" sz="3200" kern="100" dirty="0" err="1">
                <a:effectLst/>
                <a:latin typeface="Calibri" panose="020F0502020204030204" pitchFamily="34" charset="0"/>
                <a:ea typeface="Calibri" panose="020F0502020204030204" pitchFamily="34" charset="0"/>
                <a:cs typeface="Times New Roman" panose="02020603050405020304" pitchFamily="18" charset="0"/>
              </a:rPr>
              <a:t>Mensis</a:t>
            </a:r>
            <a:r>
              <a:rPr lang="hr-HR" sz="3200" kern="100" dirty="0">
                <a:effectLst/>
                <a:latin typeface="Calibri" panose="020F0502020204030204" pitchFamily="34" charset="0"/>
                <a:ea typeface="Calibri" panose="020F0502020204030204" pitchFamily="34" charset="0"/>
                <a:cs typeface="Times New Roman" panose="02020603050405020304" pitchFamily="18" charset="0"/>
              </a:rPr>
              <a:t> </a:t>
            </a:r>
            <a:r>
              <a:rPr lang="hr-HR" sz="3200" kern="100" dirty="0" err="1">
                <a:effectLst/>
                <a:latin typeface="Calibri" panose="020F0502020204030204" pitchFamily="34" charset="0"/>
                <a:ea typeface="Calibri" panose="020F0502020204030204" pitchFamily="34" charset="0"/>
                <a:cs typeface="Times New Roman" panose="02020603050405020304" pitchFamily="18" charset="0"/>
              </a:rPr>
              <a:t>OCTobris</a:t>
            </a:r>
            <a:r>
              <a:rPr lang="hr-HR" sz="3200" kern="100" dirty="0">
                <a:effectLst/>
                <a:latin typeface="Calibri" panose="020F0502020204030204" pitchFamily="34" charset="0"/>
                <a:ea typeface="Calibri" panose="020F0502020204030204" pitchFamily="34" charset="0"/>
                <a:cs typeface="Times New Roman" panose="02020603050405020304" pitchFamily="18" charset="0"/>
              </a:rPr>
              <a:t> </a:t>
            </a:r>
            <a:r>
              <a:rPr lang="hr-HR" sz="3200" kern="100" dirty="0" err="1">
                <a:effectLst/>
                <a:latin typeface="Calibri" panose="020F0502020204030204" pitchFamily="34" charset="0"/>
                <a:ea typeface="Calibri" panose="020F0502020204030204" pitchFamily="34" charset="0"/>
                <a:cs typeface="Times New Roman" panose="02020603050405020304" pitchFamily="18" charset="0"/>
              </a:rPr>
              <a:t>in</a:t>
            </a:r>
            <a:r>
              <a:rPr lang="hr-HR" sz="3200" kern="100" dirty="0">
                <a:effectLst/>
                <a:latin typeface="Calibri" panose="020F0502020204030204" pitchFamily="34" charset="0"/>
                <a:ea typeface="Calibri" panose="020F0502020204030204" pitchFamily="34" charset="0"/>
                <a:cs typeface="Times New Roman" panose="02020603050405020304" pitchFamily="18" charset="0"/>
              </a:rPr>
              <a:t> </a:t>
            </a:r>
            <a:r>
              <a:rPr lang="hr-HR" sz="3200" kern="100" dirty="0" err="1">
                <a:effectLst/>
                <a:latin typeface="Calibri" panose="020F0502020204030204" pitchFamily="34" charset="0"/>
                <a:ea typeface="Calibri" panose="020F0502020204030204" pitchFamily="34" charset="0"/>
                <a:cs typeface="Times New Roman" panose="02020603050405020304" pitchFamily="18" charset="0"/>
              </a:rPr>
              <a:t>pacE</a:t>
            </a:r>
            <a:r>
              <a:rPr lang="hr-HR" sz="3200" kern="100" dirty="0">
                <a:effectLst/>
                <a:latin typeface="Calibri" panose="020F0502020204030204" pitchFamily="34" charset="0"/>
                <a:ea typeface="Calibri" panose="020F0502020204030204" pitchFamily="34" charset="0"/>
                <a:cs typeface="Times New Roman" panose="02020603050405020304" pitchFamily="18" charset="0"/>
              </a:rPr>
              <a:t> HIC </a:t>
            </a:r>
            <a:r>
              <a:rPr lang="hr-HR" sz="3200" kern="100" dirty="0" err="1">
                <a:effectLst/>
                <a:latin typeface="Calibri" panose="020F0502020204030204" pitchFamily="34" charset="0"/>
                <a:ea typeface="Calibri" panose="020F0502020204030204" pitchFamily="34" charset="0"/>
                <a:cs typeface="Times New Roman" panose="02020603050405020304" pitchFamily="18" charset="0"/>
              </a:rPr>
              <a:t>ORdinata</a:t>
            </a:r>
            <a:r>
              <a:rPr lang="hr-HR" sz="3200" kern="100" dirty="0">
                <a:effectLst/>
                <a:latin typeface="Calibri" panose="020F0502020204030204" pitchFamily="34" charset="0"/>
                <a:ea typeface="Calibri" panose="020F0502020204030204" pitchFamily="34" charset="0"/>
                <a:cs typeface="Times New Roman" panose="02020603050405020304" pitchFamily="18" charset="0"/>
              </a:rPr>
              <a:t> FUIT </a:t>
            </a:r>
            <a:r>
              <a:rPr lang="hr-HR" sz="3200" kern="100" dirty="0" err="1">
                <a:effectLst/>
                <a:latin typeface="Calibri" panose="020F0502020204030204" pitchFamily="34" charset="0"/>
                <a:ea typeface="Calibri" panose="020F0502020204030204" pitchFamily="34" charset="0"/>
                <a:cs typeface="Times New Roman" panose="02020603050405020304" pitchFamily="18" charset="0"/>
              </a:rPr>
              <a:t>ANno</a:t>
            </a:r>
            <a:r>
              <a:rPr lang="hr-HR" sz="3200" kern="100" dirty="0">
                <a:effectLst/>
                <a:latin typeface="Calibri" panose="020F0502020204030204" pitchFamily="34" charset="0"/>
                <a:ea typeface="Calibri" panose="020F0502020204030204" pitchFamily="34" charset="0"/>
                <a:cs typeface="Times New Roman" panose="02020603050405020304" pitchFamily="18" charset="0"/>
              </a:rPr>
              <a:t> AB </a:t>
            </a:r>
            <a:r>
              <a:rPr lang="hr-HR" sz="3200" kern="100" dirty="0" err="1">
                <a:effectLst/>
                <a:latin typeface="Calibri" panose="020F0502020204030204" pitchFamily="34" charset="0"/>
                <a:ea typeface="Calibri" panose="020F0502020204030204" pitchFamily="34" charset="0"/>
                <a:cs typeface="Times New Roman" panose="02020603050405020304" pitchFamily="18" charset="0"/>
              </a:rPr>
              <a:t>INCARNAtione</a:t>
            </a:r>
            <a:r>
              <a:rPr lang="hr-HR" sz="3200" kern="100" dirty="0">
                <a:effectLst/>
                <a:latin typeface="Calibri" panose="020F0502020204030204" pitchFamily="34" charset="0"/>
                <a:ea typeface="Calibri" panose="020F0502020204030204" pitchFamily="34" charset="0"/>
                <a:cs typeface="Times New Roman" panose="02020603050405020304" pitchFamily="18" charset="0"/>
              </a:rPr>
              <a:t> Domini DCCCCLXXVI IND. IV </a:t>
            </a:r>
            <a:r>
              <a:rPr lang="hr-HR" sz="3200" kern="100" dirty="0" err="1">
                <a:effectLst/>
                <a:latin typeface="Calibri" panose="020F0502020204030204" pitchFamily="34" charset="0"/>
                <a:ea typeface="Calibri" panose="020F0502020204030204" pitchFamily="34" charset="0"/>
                <a:cs typeface="Times New Roman" panose="02020603050405020304" pitchFamily="18" charset="0"/>
              </a:rPr>
              <a:t>CICLo</a:t>
            </a:r>
            <a:r>
              <a:rPr lang="hr-HR" sz="3200" kern="100" dirty="0">
                <a:effectLst/>
                <a:latin typeface="Calibri" panose="020F0502020204030204" pitchFamily="34" charset="0"/>
                <a:ea typeface="Calibri" panose="020F0502020204030204" pitchFamily="34" charset="0"/>
                <a:cs typeface="Times New Roman" panose="02020603050405020304" pitchFamily="18" charset="0"/>
              </a:rPr>
              <a:t> Lun. V. ep. XVII </a:t>
            </a:r>
            <a:r>
              <a:rPr lang="hr-HR" sz="3200" kern="100" dirty="0" err="1">
                <a:effectLst/>
                <a:latin typeface="Calibri" panose="020F0502020204030204" pitchFamily="34" charset="0"/>
                <a:ea typeface="Calibri" panose="020F0502020204030204" pitchFamily="34" charset="0"/>
                <a:cs typeface="Times New Roman" panose="02020603050405020304" pitchFamily="18" charset="0"/>
              </a:rPr>
              <a:t>ciclo</a:t>
            </a:r>
            <a:r>
              <a:rPr lang="hr-HR" sz="3200" kern="100" dirty="0">
                <a:effectLst/>
                <a:latin typeface="Calibri" panose="020F0502020204030204" pitchFamily="34" charset="0"/>
                <a:ea typeface="Calibri" panose="020F0502020204030204" pitchFamily="34" charset="0"/>
                <a:cs typeface="Times New Roman" panose="02020603050405020304" pitchFamily="18" charset="0"/>
              </a:rPr>
              <a:t> sol. V LUN. V. </a:t>
            </a:r>
            <a:r>
              <a:rPr lang="hr-HR" sz="3200" kern="100" dirty="0" err="1">
                <a:effectLst/>
                <a:latin typeface="Calibri" panose="020F0502020204030204" pitchFamily="34" charset="0"/>
                <a:ea typeface="Calibri" panose="020F0502020204030204" pitchFamily="34" charset="0"/>
                <a:cs typeface="Times New Roman" panose="02020603050405020304" pitchFamily="18" charset="0"/>
              </a:rPr>
              <a:t>concURRENTE</a:t>
            </a:r>
            <a:r>
              <a:rPr lang="hr-HR" sz="3200" kern="100" dirty="0">
                <a:effectLst/>
                <a:latin typeface="Calibri" panose="020F0502020204030204" pitchFamily="34" charset="0"/>
                <a:ea typeface="Calibri" panose="020F0502020204030204" pitchFamily="34" charset="0"/>
                <a:cs typeface="Times New Roman" panose="02020603050405020304" pitchFamily="18" charset="0"/>
              </a:rPr>
              <a:t> VI. </a:t>
            </a:r>
            <a:r>
              <a:rPr lang="hr-HR" sz="3200" kern="100" dirty="0" err="1">
                <a:effectLst/>
                <a:latin typeface="Calibri" panose="020F0502020204030204" pitchFamily="34" charset="0"/>
                <a:ea typeface="Calibri" panose="020F0502020204030204" pitchFamily="34" charset="0"/>
                <a:cs typeface="Times New Roman" panose="02020603050405020304" pitchFamily="18" charset="0"/>
              </a:rPr>
              <a:t>ISTAQue</a:t>
            </a:r>
            <a:r>
              <a:rPr lang="hr-HR" sz="3200" kern="100" dirty="0">
                <a:effectLst/>
                <a:latin typeface="Calibri" panose="020F0502020204030204" pitchFamily="34" charset="0"/>
                <a:ea typeface="Calibri" panose="020F0502020204030204" pitchFamily="34" charset="0"/>
                <a:cs typeface="Times New Roman" panose="02020603050405020304" pitchFamily="18" charset="0"/>
              </a:rPr>
              <a:t> VIVENS </a:t>
            </a:r>
            <a:r>
              <a:rPr lang="hr-HR" sz="3200" kern="100" dirty="0" err="1">
                <a:effectLst/>
                <a:latin typeface="Calibri" panose="020F0502020204030204" pitchFamily="34" charset="0"/>
                <a:ea typeface="Calibri" panose="020F0502020204030204" pitchFamily="34" charset="0"/>
                <a:cs typeface="Times New Roman" panose="02020603050405020304" pitchFamily="18" charset="0"/>
              </a:rPr>
              <a:t>FUit</a:t>
            </a:r>
            <a:r>
              <a:rPr lang="hr-HR" sz="3200" kern="100" dirty="0">
                <a:effectLst/>
                <a:latin typeface="Calibri" panose="020F0502020204030204" pitchFamily="34" charset="0"/>
                <a:ea typeface="Calibri" panose="020F0502020204030204" pitchFamily="34" charset="0"/>
                <a:cs typeface="Times New Roman" panose="02020603050405020304" pitchFamily="18" charset="0"/>
              </a:rPr>
              <a:t> </a:t>
            </a:r>
            <a:r>
              <a:rPr lang="hr-HR" sz="3200" kern="100" dirty="0" err="1">
                <a:effectLst/>
                <a:latin typeface="Calibri" panose="020F0502020204030204" pitchFamily="34" charset="0"/>
                <a:ea typeface="Calibri" panose="020F0502020204030204" pitchFamily="34" charset="0"/>
                <a:cs typeface="Times New Roman" panose="02020603050405020304" pitchFamily="18" charset="0"/>
              </a:rPr>
              <a:t>REGNi</a:t>
            </a:r>
            <a:r>
              <a:rPr lang="hr-HR" sz="3200" kern="100" dirty="0">
                <a:effectLst/>
                <a:latin typeface="Calibri" panose="020F0502020204030204" pitchFamily="34" charset="0"/>
                <a:ea typeface="Calibri" panose="020F0502020204030204" pitchFamily="34" charset="0"/>
                <a:cs typeface="Times New Roman" panose="02020603050405020304" pitchFamily="18" charset="0"/>
              </a:rPr>
              <a:t> MATER FUIT </a:t>
            </a:r>
            <a:r>
              <a:rPr lang="hr-HR" sz="3200" kern="100" dirty="0" err="1">
                <a:effectLst/>
                <a:latin typeface="Calibri" panose="020F0502020204030204" pitchFamily="34" charset="0"/>
                <a:ea typeface="Calibri" panose="020F0502020204030204" pitchFamily="34" charset="0"/>
                <a:cs typeface="Times New Roman" panose="02020603050405020304" pitchFamily="18" charset="0"/>
              </a:rPr>
              <a:t>PUPILORum</a:t>
            </a:r>
            <a:r>
              <a:rPr lang="hr-HR" sz="3200" kern="100" dirty="0">
                <a:effectLst/>
                <a:latin typeface="Calibri" panose="020F0502020204030204" pitchFamily="34" charset="0"/>
                <a:ea typeface="Calibri" panose="020F0502020204030204" pitchFamily="34" charset="0"/>
                <a:cs typeface="Times New Roman" panose="02020603050405020304" pitchFamily="18" charset="0"/>
              </a:rPr>
              <a:t> </a:t>
            </a:r>
            <a:r>
              <a:rPr lang="hr-HR" sz="3200" kern="100" dirty="0" err="1">
                <a:effectLst/>
                <a:latin typeface="Calibri" panose="020F0502020204030204" pitchFamily="34" charset="0"/>
                <a:ea typeface="Calibri" panose="020F0502020204030204" pitchFamily="34" charset="0"/>
                <a:cs typeface="Times New Roman" panose="02020603050405020304" pitchFamily="18" charset="0"/>
              </a:rPr>
              <a:t>TUTOrque</a:t>
            </a:r>
            <a:r>
              <a:rPr lang="hr-HR" sz="3200" kern="100" dirty="0">
                <a:effectLst/>
                <a:latin typeface="Calibri" panose="020F0502020204030204" pitchFamily="34" charset="0"/>
                <a:ea typeface="Calibri" panose="020F0502020204030204" pitchFamily="34" charset="0"/>
                <a:cs typeface="Times New Roman" panose="02020603050405020304" pitchFamily="18" charset="0"/>
              </a:rPr>
              <a:t> </a:t>
            </a:r>
            <a:r>
              <a:rPr lang="hr-HR" sz="3200" kern="100" dirty="0" err="1">
                <a:effectLst/>
                <a:latin typeface="Calibri" panose="020F0502020204030204" pitchFamily="34" charset="0"/>
                <a:ea typeface="Calibri" panose="020F0502020204030204" pitchFamily="34" charset="0"/>
                <a:cs typeface="Times New Roman" panose="02020603050405020304" pitchFamily="18" charset="0"/>
              </a:rPr>
              <a:t>VIDUARum</a:t>
            </a:r>
            <a:r>
              <a:rPr lang="hr-HR" sz="3200" kern="100" dirty="0">
                <a:effectLst/>
                <a:latin typeface="Calibri" panose="020F0502020204030204" pitchFamily="34" charset="0"/>
                <a:ea typeface="Calibri" panose="020F0502020204030204" pitchFamily="34" charset="0"/>
                <a:cs typeface="Times New Roman" panose="02020603050405020304" pitchFamily="18" charset="0"/>
              </a:rPr>
              <a:t> ICQUE ASPICIENS VIR ANIME DIC MISERERE DEUS.</a:t>
            </a:r>
          </a:p>
          <a:p>
            <a:r>
              <a:rPr lang="hr-HR" sz="1200" dirty="0">
                <a:hlinkClick r:id="rId2"/>
              </a:rPr>
              <a:t>http://solr.ffzg.hr/philo4/croala0/query?report=concordance&amp;method=proxy&amp;q=helena&amp;start=0&amp;end=0</a:t>
            </a:r>
            <a:endParaRPr lang="hr-HR" sz="1200" kern="100" dirty="0">
              <a:latin typeface="Calibri" panose="020F0502020204030204" pitchFamily="34" charset="0"/>
              <a:ea typeface="Calibri" panose="020F0502020204030204" pitchFamily="34" charset="0"/>
              <a:cs typeface="Times New Roman" panose="02020603050405020304" pitchFamily="18" charset="0"/>
            </a:endParaRPr>
          </a:p>
          <a:p>
            <a:endParaRPr lang="hr-HR" sz="32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hr-HR" dirty="0"/>
          </a:p>
        </p:txBody>
      </p:sp>
    </p:spTree>
    <p:extLst>
      <p:ext uri="{BB962C8B-B14F-4D97-AF65-F5344CB8AC3E}">
        <p14:creationId xmlns:p14="http://schemas.microsoft.com/office/powerpoint/2010/main" val="31399208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76C92843-A1B3-F558-724C-F47E0ACCF4AC}"/>
              </a:ext>
            </a:extLst>
          </p:cNvPr>
          <p:cNvSpPr>
            <a:spLocks noGrp="1"/>
          </p:cNvSpPr>
          <p:nvPr>
            <p:ph type="title"/>
          </p:nvPr>
        </p:nvSpPr>
        <p:spPr/>
        <p:txBody>
          <a:bodyPr/>
          <a:lstStyle/>
          <a:p>
            <a:endParaRPr lang="hr-HR"/>
          </a:p>
        </p:txBody>
      </p:sp>
      <p:pic>
        <p:nvPicPr>
          <p:cNvPr id="5" name="Rezervirano mjesto sadržaja 4">
            <a:extLst>
              <a:ext uri="{FF2B5EF4-FFF2-40B4-BE49-F238E27FC236}">
                <a16:creationId xmlns:a16="http://schemas.microsoft.com/office/drawing/2014/main" id="{8CF7EE9D-4C5A-5206-B4D9-ED35BB094B0E}"/>
              </a:ext>
            </a:extLst>
          </p:cNvPr>
          <p:cNvPicPr>
            <a:picLocks noGrp="1" noChangeAspect="1"/>
          </p:cNvPicPr>
          <p:nvPr>
            <p:ph idx="1"/>
          </p:nvPr>
        </p:nvPicPr>
        <p:blipFill>
          <a:blip r:embed="rId2"/>
          <a:stretch>
            <a:fillRect/>
          </a:stretch>
        </p:blipFill>
        <p:spPr>
          <a:xfrm>
            <a:off x="162950" y="180059"/>
            <a:ext cx="11190850" cy="7154563"/>
          </a:xfrm>
        </p:spPr>
      </p:pic>
    </p:spTree>
    <p:extLst>
      <p:ext uri="{BB962C8B-B14F-4D97-AF65-F5344CB8AC3E}">
        <p14:creationId xmlns:p14="http://schemas.microsoft.com/office/powerpoint/2010/main" val="20501979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AFD4B218-315A-3A88-17C1-2BD2C40C06EC}"/>
              </a:ext>
            </a:extLst>
          </p:cNvPr>
          <p:cNvSpPr>
            <a:spLocks noGrp="1"/>
          </p:cNvSpPr>
          <p:nvPr>
            <p:ph type="title"/>
          </p:nvPr>
        </p:nvSpPr>
        <p:spPr/>
        <p:txBody>
          <a:bodyPr/>
          <a:lstStyle/>
          <a:p>
            <a:endParaRPr lang="hr-HR"/>
          </a:p>
        </p:txBody>
      </p:sp>
      <p:sp>
        <p:nvSpPr>
          <p:cNvPr id="3" name="Rezervirano mjesto sadržaja 2">
            <a:extLst>
              <a:ext uri="{FF2B5EF4-FFF2-40B4-BE49-F238E27FC236}">
                <a16:creationId xmlns:a16="http://schemas.microsoft.com/office/drawing/2014/main" id="{0A0CD368-A3F1-119D-C689-C951ED44E00B}"/>
              </a:ext>
            </a:extLst>
          </p:cNvPr>
          <p:cNvSpPr>
            <a:spLocks noGrp="1"/>
          </p:cNvSpPr>
          <p:nvPr>
            <p:ph idx="1"/>
          </p:nvPr>
        </p:nvSpPr>
        <p:spPr/>
        <p:txBody>
          <a:bodyPr/>
          <a:lstStyle/>
          <a:p>
            <a:pPr algn="ctr">
              <a:spcAft>
                <a:spcPts val="2625"/>
              </a:spcAft>
            </a:pPr>
            <a:r>
              <a:rPr lang="hr-HR" sz="1800">
                <a:solidFill>
                  <a:srgbClr val="FFFFFF"/>
                </a:solidFill>
                <a:effectLst/>
                <a:latin typeface="Lora" pitchFamily="2" charset="-18"/>
                <a:ea typeface="Times New Roman" panose="02020603050405020304" pitchFamily="18" charset="0"/>
              </a:rPr>
              <a:t>s Hrvatskom. Uključena su djela od srednjeg vijeka do najnovijeg doba: najstariji je tekst trenutačno solinski epitaf kraljice Jelene iz 976, a najnovija je zbirka latinskih pjesama Ivana Goluba, prvi put objavljena 1984.</a:t>
            </a:r>
            <a:endParaRPr lang="hr-HR" sz="1800">
              <a:effectLst/>
              <a:latin typeface="Times New Roman" panose="02020603050405020304" pitchFamily="18" charset="0"/>
              <a:ea typeface="Times New Roman" panose="02020603050405020304" pitchFamily="18" charset="0"/>
            </a:endParaRPr>
          </a:p>
          <a:p>
            <a:endParaRPr lang="hr-HR" dirty="0"/>
          </a:p>
        </p:txBody>
      </p:sp>
      <p:pic>
        <p:nvPicPr>
          <p:cNvPr id="5" name="Slika 4">
            <a:extLst>
              <a:ext uri="{FF2B5EF4-FFF2-40B4-BE49-F238E27FC236}">
                <a16:creationId xmlns:a16="http://schemas.microsoft.com/office/drawing/2014/main" id="{E3755551-FB41-BAAA-413F-A6EE45224858}"/>
              </a:ext>
            </a:extLst>
          </p:cNvPr>
          <p:cNvPicPr>
            <a:picLocks noChangeAspect="1"/>
          </p:cNvPicPr>
          <p:nvPr/>
        </p:nvPicPr>
        <p:blipFill>
          <a:blip r:embed="rId2"/>
          <a:stretch>
            <a:fillRect/>
          </a:stretch>
        </p:blipFill>
        <p:spPr>
          <a:xfrm>
            <a:off x="57665" y="579717"/>
            <a:ext cx="12035481" cy="6278283"/>
          </a:xfrm>
          <a:prstGeom prst="rect">
            <a:avLst/>
          </a:prstGeom>
        </p:spPr>
      </p:pic>
    </p:spTree>
    <p:extLst>
      <p:ext uri="{BB962C8B-B14F-4D97-AF65-F5344CB8AC3E}">
        <p14:creationId xmlns:p14="http://schemas.microsoft.com/office/powerpoint/2010/main" val="26931022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Slika 2">
            <a:extLst>
              <a:ext uri="{FF2B5EF4-FFF2-40B4-BE49-F238E27FC236}">
                <a16:creationId xmlns:a16="http://schemas.microsoft.com/office/drawing/2014/main" id="{120BBC4F-4FC2-1AC6-47BB-4691A5AE26FA}"/>
              </a:ext>
            </a:extLst>
          </p:cNvPr>
          <p:cNvPicPr>
            <a:picLocks noChangeAspect="1"/>
          </p:cNvPicPr>
          <p:nvPr/>
        </p:nvPicPr>
        <p:blipFill>
          <a:blip r:embed="rId2"/>
          <a:stretch>
            <a:fillRect/>
          </a:stretch>
        </p:blipFill>
        <p:spPr>
          <a:xfrm>
            <a:off x="643467" y="870825"/>
            <a:ext cx="10905066" cy="5116348"/>
          </a:xfrm>
          <a:prstGeom prst="rect">
            <a:avLst/>
          </a:prstGeom>
        </p:spPr>
      </p:pic>
    </p:spTree>
    <p:extLst>
      <p:ext uri="{BB962C8B-B14F-4D97-AF65-F5344CB8AC3E}">
        <p14:creationId xmlns:p14="http://schemas.microsoft.com/office/powerpoint/2010/main" val="37665224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5" name="Rectangle 18">
            <a:extLst>
              <a:ext uri="{FF2B5EF4-FFF2-40B4-BE49-F238E27FC236}">
                <a16:creationId xmlns:a16="http://schemas.microsoft.com/office/drawing/2014/main" id="{C9A36457-A5F4-4103-A443-02581C091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Freeform: Shape 20">
            <a:extLst>
              <a:ext uri="{FF2B5EF4-FFF2-40B4-BE49-F238E27FC236}">
                <a16:creationId xmlns:a16="http://schemas.microsoft.com/office/drawing/2014/main" id="{DC5FB7E8-B636-40FA-BE8D-48145C0F5C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12192000" cy="2295238"/>
          </a:xfrm>
          <a:custGeom>
            <a:avLst/>
            <a:gdLst>
              <a:gd name="connsiteX0" fmla="*/ 12160143 w 12192000"/>
              <a:gd name="connsiteY0" fmla="*/ 831692 h 2079137"/>
              <a:gd name="connsiteX1" fmla="*/ 12159112 w 12192000"/>
              <a:gd name="connsiteY1" fmla="*/ 833361 h 2079137"/>
              <a:gd name="connsiteX2" fmla="*/ 12158912 w 12192000"/>
              <a:gd name="connsiteY2" fmla="*/ 832430 h 2079137"/>
              <a:gd name="connsiteX3" fmla="*/ 0 w 12192000"/>
              <a:gd name="connsiteY3" fmla="*/ 0 h 2079137"/>
              <a:gd name="connsiteX4" fmla="*/ 12192000 w 12192000"/>
              <a:gd name="connsiteY4" fmla="*/ 0 h 2079137"/>
              <a:gd name="connsiteX5" fmla="*/ 12192000 w 12192000"/>
              <a:gd name="connsiteY5" fmla="*/ 558063 h 2079137"/>
              <a:gd name="connsiteX6" fmla="*/ 12189259 w 12192000"/>
              <a:gd name="connsiteY6" fmla="*/ 810508 h 2079137"/>
              <a:gd name="connsiteX7" fmla="*/ 12170847 w 12192000"/>
              <a:gd name="connsiteY7" fmla="*/ 825280 h 2079137"/>
              <a:gd name="connsiteX8" fmla="*/ 12160143 w 12192000"/>
              <a:gd name="connsiteY8" fmla="*/ 831692 h 2079137"/>
              <a:gd name="connsiteX9" fmla="*/ 12163806 w 12192000"/>
              <a:gd name="connsiteY9" fmla="*/ 825759 h 2079137"/>
              <a:gd name="connsiteX10" fmla="*/ 12056557 w 12192000"/>
              <a:gd name="connsiteY10" fmla="*/ 810176 h 2079137"/>
              <a:gd name="connsiteX11" fmla="*/ 11900316 w 12192000"/>
              <a:gd name="connsiteY11" fmla="*/ 789618 h 2079137"/>
              <a:gd name="connsiteX12" fmla="*/ 11791206 w 12192000"/>
              <a:gd name="connsiteY12" fmla="*/ 824176 h 2079137"/>
              <a:gd name="connsiteX13" fmla="*/ 11659257 w 12192000"/>
              <a:gd name="connsiteY13" fmla="*/ 800841 h 2079137"/>
              <a:gd name="connsiteX14" fmla="*/ 11569789 w 12192000"/>
              <a:gd name="connsiteY14" fmla="*/ 797135 h 2079137"/>
              <a:gd name="connsiteX15" fmla="*/ 11367885 w 12192000"/>
              <a:gd name="connsiteY15" fmla="*/ 791985 h 2079137"/>
              <a:gd name="connsiteX16" fmla="*/ 11174663 w 12192000"/>
              <a:gd name="connsiteY16" fmla="*/ 788721 h 2079137"/>
              <a:gd name="connsiteX17" fmla="*/ 11068220 w 12192000"/>
              <a:gd name="connsiteY17" fmla="*/ 786994 h 2079137"/>
              <a:gd name="connsiteX18" fmla="*/ 10893266 w 12192000"/>
              <a:gd name="connsiteY18" fmla="*/ 794013 h 2079137"/>
              <a:gd name="connsiteX19" fmla="*/ 10844025 w 12192000"/>
              <a:gd name="connsiteY19" fmla="*/ 789857 h 2079137"/>
              <a:gd name="connsiteX20" fmla="*/ 10814353 w 12192000"/>
              <a:gd name="connsiteY20" fmla="*/ 789010 h 2079137"/>
              <a:gd name="connsiteX21" fmla="*/ 10748393 w 12192000"/>
              <a:gd name="connsiteY21" fmla="*/ 806738 h 2079137"/>
              <a:gd name="connsiteX22" fmla="*/ 10468256 w 12192000"/>
              <a:gd name="connsiteY22" fmla="*/ 778733 h 2079137"/>
              <a:gd name="connsiteX23" fmla="*/ 10256131 w 12192000"/>
              <a:gd name="connsiteY23" fmla="*/ 788332 h 2079137"/>
              <a:gd name="connsiteX24" fmla="*/ 10177442 w 12192000"/>
              <a:gd name="connsiteY24" fmla="*/ 777371 h 2079137"/>
              <a:gd name="connsiteX25" fmla="*/ 10006086 w 12192000"/>
              <a:gd name="connsiteY25" fmla="*/ 792651 h 2079137"/>
              <a:gd name="connsiteX26" fmla="*/ 9952382 w 12192000"/>
              <a:gd name="connsiteY26" fmla="*/ 815411 h 2079137"/>
              <a:gd name="connsiteX27" fmla="*/ 9926457 w 12192000"/>
              <a:gd name="connsiteY27" fmla="*/ 827295 h 2079137"/>
              <a:gd name="connsiteX28" fmla="*/ 9843405 w 12192000"/>
              <a:gd name="connsiteY28" fmla="*/ 867046 h 2079137"/>
              <a:gd name="connsiteX29" fmla="*/ 9830866 w 12192000"/>
              <a:gd name="connsiteY29" fmla="*/ 875047 h 2079137"/>
              <a:gd name="connsiteX30" fmla="*/ 9801807 w 12192000"/>
              <a:gd name="connsiteY30" fmla="*/ 872272 h 2079137"/>
              <a:gd name="connsiteX31" fmla="*/ 9785653 w 12192000"/>
              <a:gd name="connsiteY31" fmla="*/ 861743 h 2079137"/>
              <a:gd name="connsiteX32" fmla="*/ 9781177 w 12192000"/>
              <a:gd name="connsiteY32" fmla="*/ 864820 h 2079137"/>
              <a:gd name="connsiteX33" fmla="*/ 9768640 w 12192000"/>
              <a:gd name="connsiteY33" fmla="*/ 869379 h 2079137"/>
              <a:gd name="connsiteX34" fmla="*/ 9712211 w 12192000"/>
              <a:gd name="connsiteY34" fmla="*/ 900283 h 2079137"/>
              <a:gd name="connsiteX35" fmla="*/ 9689465 w 12192000"/>
              <a:gd name="connsiteY35" fmla="*/ 899268 h 2079137"/>
              <a:gd name="connsiteX36" fmla="*/ 9600339 w 12192000"/>
              <a:gd name="connsiteY36" fmla="*/ 922112 h 2079137"/>
              <a:gd name="connsiteX37" fmla="*/ 9582850 w 12192000"/>
              <a:gd name="connsiteY37" fmla="*/ 925510 h 2079137"/>
              <a:gd name="connsiteX38" fmla="*/ 9549638 w 12192000"/>
              <a:gd name="connsiteY38" fmla="*/ 940845 h 2079137"/>
              <a:gd name="connsiteX39" fmla="*/ 9539471 w 12192000"/>
              <a:gd name="connsiteY39" fmla="*/ 941799 h 2079137"/>
              <a:gd name="connsiteX40" fmla="*/ 9505592 w 12192000"/>
              <a:gd name="connsiteY40" fmla="*/ 955533 h 2079137"/>
              <a:gd name="connsiteX41" fmla="*/ 9432569 w 12192000"/>
              <a:gd name="connsiteY41" fmla="*/ 985377 h 2079137"/>
              <a:gd name="connsiteX42" fmla="*/ 9414216 w 12192000"/>
              <a:gd name="connsiteY42" fmla="*/ 992655 h 2079137"/>
              <a:gd name="connsiteX43" fmla="*/ 9397106 w 12192000"/>
              <a:gd name="connsiteY43" fmla="*/ 992980 h 2079137"/>
              <a:gd name="connsiteX44" fmla="*/ 9305108 w 12192000"/>
              <a:gd name="connsiteY44" fmla="*/ 1007767 h 2079137"/>
              <a:gd name="connsiteX45" fmla="*/ 9282434 w 12192000"/>
              <a:gd name="connsiteY45" fmla="*/ 1007523 h 2079137"/>
              <a:gd name="connsiteX46" fmla="*/ 9271941 w 12192000"/>
              <a:gd name="connsiteY46" fmla="*/ 1002839 h 2079137"/>
              <a:gd name="connsiteX47" fmla="*/ 9238227 w 12192000"/>
              <a:gd name="connsiteY47" fmla="*/ 1017668 h 2079137"/>
              <a:gd name="connsiteX48" fmla="*/ 9184265 w 12192000"/>
              <a:gd name="connsiteY48" fmla="*/ 1031275 h 2079137"/>
              <a:gd name="connsiteX49" fmla="*/ 9159000 w 12192000"/>
              <a:gd name="connsiteY49" fmla="*/ 1039569 h 2079137"/>
              <a:gd name="connsiteX50" fmla="*/ 9137031 w 12192000"/>
              <a:gd name="connsiteY50" fmla="*/ 1038699 h 2079137"/>
              <a:gd name="connsiteX51" fmla="*/ 9015702 w 12192000"/>
              <a:gd name="connsiteY51" fmla="*/ 1051400 h 2079137"/>
              <a:gd name="connsiteX52" fmla="*/ 8971403 w 12192000"/>
              <a:gd name="connsiteY52" fmla="*/ 1040542 h 2079137"/>
              <a:gd name="connsiteX53" fmla="*/ 8961826 w 12192000"/>
              <a:gd name="connsiteY53" fmla="*/ 1045364 h 2079137"/>
              <a:gd name="connsiteX54" fmla="*/ 8888623 w 12192000"/>
              <a:gd name="connsiteY54" fmla="*/ 1053908 h 2079137"/>
              <a:gd name="connsiteX55" fmla="*/ 8841066 w 12192000"/>
              <a:gd name="connsiteY55" fmla="*/ 1060421 h 2079137"/>
              <a:gd name="connsiteX56" fmla="*/ 8752342 w 12192000"/>
              <a:gd name="connsiteY56" fmla="*/ 1080646 h 2079137"/>
              <a:gd name="connsiteX57" fmla="*/ 8699139 w 12192000"/>
              <a:gd name="connsiteY57" fmla="*/ 1087885 h 2079137"/>
              <a:gd name="connsiteX58" fmla="*/ 8667273 w 12192000"/>
              <a:gd name="connsiteY58" fmla="*/ 1092062 h 2079137"/>
              <a:gd name="connsiteX59" fmla="*/ 8586064 w 12192000"/>
              <a:gd name="connsiteY59" fmla="*/ 1114603 h 2079137"/>
              <a:gd name="connsiteX60" fmla="*/ 8460312 w 12192000"/>
              <a:gd name="connsiteY60" fmla="*/ 1179878 h 2079137"/>
              <a:gd name="connsiteX61" fmla="*/ 8419023 w 12192000"/>
              <a:gd name="connsiteY61" fmla="*/ 1191748 h 2079137"/>
              <a:gd name="connsiteX62" fmla="*/ 8410939 w 12192000"/>
              <a:gd name="connsiteY62" fmla="*/ 1189696 h 2079137"/>
              <a:gd name="connsiteX63" fmla="*/ 8362040 w 12192000"/>
              <a:gd name="connsiteY63" fmla="*/ 1220820 h 2079137"/>
              <a:gd name="connsiteX64" fmla="*/ 8273677 w 12192000"/>
              <a:gd name="connsiteY64" fmla="*/ 1236495 h 2079137"/>
              <a:gd name="connsiteX65" fmla="*/ 8204283 w 12192000"/>
              <a:gd name="connsiteY65" fmla="*/ 1243537 h 2079137"/>
              <a:gd name="connsiteX66" fmla="*/ 8166550 w 12192000"/>
              <a:gd name="connsiteY66" fmla="*/ 1249551 h 2079137"/>
              <a:gd name="connsiteX67" fmla="*/ 8137785 w 12192000"/>
              <a:gd name="connsiteY67" fmla="*/ 1251636 h 2079137"/>
              <a:gd name="connsiteX68" fmla="*/ 8071596 w 12192000"/>
              <a:gd name="connsiteY68" fmla="*/ 1269274 h 2079137"/>
              <a:gd name="connsiteX69" fmla="*/ 7964816 w 12192000"/>
              <a:gd name="connsiteY69" fmla="*/ 1303668 h 2079137"/>
              <a:gd name="connsiteX70" fmla="*/ 7941495 w 12192000"/>
              <a:gd name="connsiteY70" fmla="*/ 1309821 h 2079137"/>
              <a:gd name="connsiteX71" fmla="*/ 7919123 w 12192000"/>
              <a:gd name="connsiteY71" fmla="*/ 1310466 h 2079137"/>
              <a:gd name="connsiteX72" fmla="*/ 7911902 w 12192000"/>
              <a:gd name="connsiteY72" fmla="*/ 1306569 h 2079137"/>
              <a:gd name="connsiteX73" fmla="*/ 7898703 w 12192000"/>
              <a:gd name="connsiteY73" fmla="*/ 1309208 h 2079137"/>
              <a:gd name="connsiteX74" fmla="*/ 7894703 w 12192000"/>
              <a:gd name="connsiteY74" fmla="*/ 1308939 h 2079137"/>
              <a:gd name="connsiteX75" fmla="*/ 7872267 w 12192000"/>
              <a:gd name="connsiteY75" fmla="*/ 1308370 h 2079137"/>
              <a:gd name="connsiteX76" fmla="*/ 7836454 w 12192000"/>
              <a:gd name="connsiteY76" fmla="*/ 1331265 h 2079137"/>
              <a:gd name="connsiteX77" fmla="*/ 7782451 w 12192000"/>
              <a:gd name="connsiteY77" fmla="*/ 1339601 h 2079137"/>
              <a:gd name="connsiteX78" fmla="*/ 7542969 w 12192000"/>
              <a:gd name="connsiteY78" fmla="*/ 1372495 h 2079137"/>
              <a:gd name="connsiteX79" fmla="*/ 7476832 w 12192000"/>
              <a:gd name="connsiteY79" fmla="*/ 1431655 h 2079137"/>
              <a:gd name="connsiteX80" fmla="*/ 7370237 w 12192000"/>
              <a:gd name="connsiteY80" fmla="*/ 1474339 h 2079137"/>
              <a:gd name="connsiteX81" fmla="*/ 7222223 w 12192000"/>
              <a:gd name="connsiteY81" fmla="*/ 1510199 h 2079137"/>
              <a:gd name="connsiteX82" fmla="*/ 7215703 w 12192000"/>
              <a:gd name="connsiteY82" fmla="*/ 1520424 h 2079137"/>
              <a:gd name="connsiteX83" fmla="*/ 7204548 w 12192000"/>
              <a:gd name="connsiteY83" fmla="*/ 1528145 h 2079137"/>
              <a:gd name="connsiteX84" fmla="*/ 7202038 w 12192000"/>
              <a:gd name="connsiteY84" fmla="*/ 1527954 h 2079137"/>
              <a:gd name="connsiteX85" fmla="*/ 7173860 w 12192000"/>
              <a:gd name="connsiteY85" fmla="*/ 1541605 h 2079137"/>
              <a:gd name="connsiteX86" fmla="*/ 7155079 w 12192000"/>
              <a:gd name="connsiteY86" fmla="*/ 1552495 h 2079137"/>
              <a:gd name="connsiteX87" fmla="*/ 7149757 w 12192000"/>
              <a:gd name="connsiteY87" fmla="*/ 1552732 h 2079137"/>
              <a:gd name="connsiteX88" fmla="*/ 7104804 w 12192000"/>
              <a:gd name="connsiteY88" fmla="*/ 1565792 h 2079137"/>
              <a:gd name="connsiteX89" fmla="*/ 7082824 w 12192000"/>
              <a:gd name="connsiteY89" fmla="*/ 1567947 h 2079137"/>
              <a:gd name="connsiteX90" fmla="*/ 7021520 w 12192000"/>
              <a:gd name="connsiteY90" fmla="*/ 1562334 h 2079137"/>
              <a:gd name="connsiteX91" fmla="*/ 6988956 w 12192000"/>
              <a:gd name="connsiteY91" fmla="*/ 1576442 h 2079137"/>
              <a:gd name="connsiteX92" fmla="*/ 6981922 w 12192000"/>
              <a:gd name="connsiteY92" fmla="*/ 1578821 h 2079137"/>
              <a:gd name="connsiteX93" fmla="*/ 6981583 w 12192000"/>
              <a:gd name="connsiteY93" fmla="*/ 1578678 h 2079137"/>
              <a:gd name="connsiteX94" fmla="*/ 6973762 w 12192000"/>
              <a:gd name="connsiteY94" fmla="*/ 1580811 h 2079137"/>
              <a:gd name="connsiteX95" fmla="*/ 6969093 w 12192000"/>
              <a:gd name="connsiteY95" fmla="*/ 1583157 h 2079137"/>
              <a:gd name="connsiteX96" fmla="*/ 6890037 w 12192000"/>
              <a:gd name="connsiteY96" fmla="*/ 1575825 h 2079137"/>
              <a:gd name="connsiteX97" fmla="*/ 6785054 w 12192000"/>
              <a:gd name="connsiteY97" fmla="*/ 1582200 h 2079137"/>
              <a:gd name="connsiteX98" fmla="*/ 6681692 w 12192000"/>
              <a:gd name="connsiteY98" fmla="*/ 1591296 h 2079137"/>
              <a:gd name="connsiteX99" fmla="*/ 6644556 w 12192000"/>
              <a:gd name="connsiteY99" fmla="*/ 1595940 h 2079137"/>
              <a:gd name="connsiteX100" fmla="*/ 6577106 w 12192000"/>
              <a:gd name="connsiteY100" fmla="*/ 1598261 h 2079137"/>
              <a:gd name="connsiteX101" fmla="*/ 6544183 w 12192000"/>
              <a:gd name="connsiteY101" fmla="*/ 1596149 h 2079137"/>
              <a:gd name="connsiteX102" fmla="*/ 6540921 w 12192000"/>
              <a:gd name="connsiteY102" fmla="*/ 1593857 h 2079137"/>
              <a:gd name="connsiteX103" fmla="*/ 6535046 w 12192000"/>
              <a:gd name="connsiteY103" fmla="*/ 1593283 h 2079137"/>
              <a:gd name="connsiteX104" fmla="*/ 6519853 w 12192000"/>
              <a:gd name="connsiteY104" fmla="*/ 1595771 h 2079137"/>
              <a:gd name="connsiteX105" fmla="*/ 6514280 w 12192000"/>
              <a:gd name="connsiteY105" fmla="*/ 1597376 h 2079137"/>
              <a:gd name="connsiteX106" fmla="*/ 6505824 w 12192000"/>
              <a:gd name="connsiteY106" fmla="*/ 1598298 h 2079137"/>
              <a:gd name="connsiteX107" fmla="*/ 6505573 w 12192000"/>
              <a:gd name="connsiteY107" fmla="*/ 1598109 h 2079137"/>
              <a:gd name="connsiteX108" fmla="*/ 6497741 w 12192000"/>
              <a:gd name="connsiteY108" fmla="*/ 1599392 h 2079137"/>
              <a:gd name="connsiteX109" fmla="*/ 6459992 w 12192000"/>
              <a:gd name="connsiteY109" fmla="*/ 1608358 h 2079137"/>
              <a:gd name="connsiteX110" fmla="*/ 6404572 w 12192000"/>
              <a:gd name="connsiteY110" fmla="*/ 1593771 h 2079137"/>
              <a:gd name="connsiteX111" fmla="*/ 6382671 w 12192000"/>
              <a:gd name="connsiteY111" fmla="*/ 1592612 h 2079137"/>
              <a:gd name="connsiteX112" fmla="*/ 6369843 w 12192000"/>
              <a:gd name="connsiteY112" fmla="*/ 1590015 h 2079137"/>
              <a:gd name="connsiteX113" fmla="*/ 6269740 w 12192000"/>
              <a:gd name="connsiteY113" fmla="*/ 1614633 h 2079137"/>
              <a:gd name="connsiteX114" fmla="*/ 6255405 w 12192000"/>
              <a:gd name="connsiteY114" fmla="*/ 1620529 h 2079137"/>
              <a:gd name="connsiteX115" fmla="*/ 6244248 w 12192000"/>
              <a:gd name="connsiteY115" fmla="*/ 1629561 h 2079137"/>
              <a:gd name="connsiteX116" fmla="*/ 6086396 w 12192000"/>
              <a:gd name="connsiteY116" fmla="*/ 1642666 h 2079137"/>
              <a:gd name="connsiteX117" fmla="*/ 5867429 w 12192000"/>
              <a:gd name="connsiteY117" fmla="*/ 1695554 h 2079137"/>
              <a:gd name="connsiteX118" fmla="*/ 5772864 w 12192000"/>
              <a:gd name="connsiteY118" fmla="*/ 1689002 h 2079137"/>
              <a:gd name="connsiteX119" fmla="*/ 5629833 w 12192000"/>
              <a:gd name="connsiteY119" fmla="*/ 1713273 h 2079137"/>
              <a:gd name="connsiteX120" fmla="*/ 5504771 w 12192000"/>
              <a:gd name="connsiteY120" fmla="*/ 1725744 h 2079137"/>
              <a:gd name="connsiteX121" fmla="*/ 5490967 w 12192000"/>
              <a:gd name="connsiteY121" fmla="*/ 1726367 h 2079137"/>
              <a:gd name="connsiteX122" fmla="*/ 5486015 w 12192000"/>
              <a:gd name="connsiteY122" fmla="*/ 1721481 h 2079137"/>
              <a:gd name="connsiteX123" fmla="*/ 5439364 w 12192000"/>
              <a:gd name="connsiteY123" fmla="*/ 1721349 h 2079137"/>
              <a:gd name="connsiteX124" fmla="*/ 5350025 w 12192000"/>
              <a:gd name="connsiteY124" fmla="*/ 1729885 h 2079137"/>
              <a:gd name="connsiteX125" fmla="*/ 5336104 w 12192000"/>
              <a:gd name="connsiteY125" fmla="*/ 1734377 h 2079137"/>
              <a:gd name="connsiteX126" fmla="*/ 5245234 w 12192000"/>
              <a:gd name="connsiteY126" fmla="*/ 1738520 h 2079137"/>
              <a:gd name="connsiteX127" fmla="*/ 5182955 w 12192000"/>
              <a:gd name="connsiteY127" fmla="*/ 1744622 h 2079137"/>
              <a:gd name="connsiteX128" fmla="*/ 5169506 w 12192000"/>
              <a:gd name="connsiteY128" fmla="*/ 1748993 h 2079137"/>
              <a:gd name="connsiteX129" fmla="*/ 5154299 w 12192000"/>
              <a:gd name="connsiteY129" fmla="*/ 1744080 h 2079137"/>
              <a:gd name="connsiteX130" fmla="*/ 5149917 w 12192000"/>
              <a:gd name="connsiteY130" fmla="*/ 1739727 h 2079137"/>
              <a:gd name="connsiteX131" fmla="*/ 5100319 w 12192000"/>
              <a:gd name="connsiteY131" fmla="*/ 1745797 h 2079137"/>
              <a:gd name="connsiteX132" fmla="*/ 5094361 w 12192000"/>
              <a:gd name="connsiteY132" fmla="*/ 1745767 h 2079137"/>
              <a:gd name="connsiteX133" fmla="*/ 5053410 w 12192000"/>
              <a:gd name="connsiteY133" fmla="*/ 1742790 h 2079137"/>
              <a:gd name="connsiteX134" fmla="*/ 4992711 w 12192000"/>
              <a:gd name="connsiteY134" fmla="*/ 1734075 h 2079137"/>
              <a:gd name="connsiteX135" fmla="*/ 4930098 w 12192000"/>
              <a:gd name="connsiteY135" fmla="*/ 1717312 h 2079137"/>
              <a:gd name="connsiteX136" fmla="*/ 4893834 w 12192000"/>
              <a:gd name="connsiteY136" fmla="*/ 1710028 h 2079137"/>
              <a:gd name="connsiteX137" fmla="*/ 4868730 w 12192000"/>
              <a:gd name="connsiteY137" fmla="*/ 1702384 h 2079137"/>
              <a:gd name="connsiteX138" fmla="*/ 4797925 w 12192000"/>
              <a:gd name="connsiteY138" fmla="*/ 1695535 h 2079137"/>
              <a:gd name="connsiteX139" fmla="*/ 4677670 w 12192000"/>
              <a:gd name="connsiteY139" fmla="*/ 1689453 h 2079137"/>
              <a:gd name="connsiteX140" fmla="*/ 4634248 w 12192000"/>
              <a:gd name="connsiteY140" fmla="*/ 1680227 h 2079137"/>
              <a:gd name="connsiteX141" fmla="*/ 4632434 w 12192000"/>
              <a:gd name="connsiteY141" fmla="*/ 1674607 h 2079137"/>
              <a:gd name="connsiteX142" fmla="*/ 4619204 w 12192000"/>
              <a:gd name="connsiteY142" fmla="*/ 1672507 h 2079137"/>
              <a:gd name="connsiteX143" fmla="*/ 4616283 w 12192000"/>
              <a:gd name="connsiteY143" fmla="*/ 1670977 h 2079137"/>
              <a:gd name="connsiteX144" fmla="*/ 4598926 w 12192000"/>
              <a:gd name="connsiteY144" fmla="*/ 1663178 h 2079137"/>
              <a:gd name="connsiteX145" fmla="*/ 4547069 w 12192000"/>
              <a:gd name="connsiteY145" fmla="*/ 1670642 h 2079137"/>
              <a:gd name="connsiteX146" fmla="*/ 4523516 w 12192000"/>
              <a:gd name="connsiteY146" fmla="*/ 1669785 h 2079137"/>
              <a:gd name="connsiteX147" fmla="*/ 4500586 w 12192000"/>
              <a:gd name="connsiteY147" fmla="*/ 1675912 h 2079137"/>
              <a:gd name="connsiteX148" fmla="*/ 4488196 w 12192000"/>
              <a:gd name="connsiteY148" fmla="*/ 1683463 h 2079137"/>
              <a:gd name="connsiteX149" fmla="*/ 4445463 w 12192000"/>
              <a:gd name="connsiteY149" fmla="*/ 1695634 h 2079137"/>
              <a:gd name="connsiteX150" fmla="*/ 4446550 w 12192000"/>
              <a:gd name="connsiteY150" fmla="*/ 1680538 h 2079137"/>
              <a:gd name="connsiteX151" fmla="*/ 4365375 w 12192000"/>
              <a:gd name="connsiteY151" fmla="*/ 1697935 h 2079137"/>
              <a:gd name="connsiteX152" fmla="*/ 4305123 w 12192000"/>
              <a:gd name="connsiteY152" fmla="*/ 1714185 h 2079137"/>
              <a:gd name="connsiteX153" fmla="*/ 4292665 w 12192000"/>
              <a:gd name="connsiteY153" fmla="*/ 1720703 h 2079137"/>
              <a:gd name="connsiteX154" fmla="*/ 4276789 w 12192000"/>
              <a:gd name="connsiteY154" fmla="*/ 1718367 h 2079137"/>
              <a:gd name="connsiteX155" fmla="*/ 4271683 w 12192000"/>
              <a:gd name="connsiteY155" fmla="*/ 1714801 h 2079137"/>
              <a:gd name="connsiteX156" fmla="*/ 4223918 w 12192000"/>
              <a:gd name="connsiteY156" fmla="*/ 1728936 h 2079137"/>
              <a:gd name="connsiteX157" fmla="*/ 4218039 w 12192000"/>
              <a:gd name="connsiteY157" fmla="*/ 1729885 h 2079137"/>
              <a:gd name="connsiteX158" fmla="*/ 4177153 w 12192000"/>
              <a:gd name="connsiteY158" fmla="*/ 1733691 h 2079137"/>
              <a:gd name="connsiteX159" fmla="*/ 4051032 w 12192000"/>
              <a:gd name="connsiteY159" fmla="*/ 1728886 h 2079137"/>
              <a:gd name="connsiteX160" fmla="*/ 4013978 w 12192000"/>
              <a:gd name="connsiteY160" fmla="*/ 1727679 h 2079137"/>
              <a:gd name="connsiteX161" fmla="*/ 3987857 w 12192000"/>
              <a:gd name="connsiteY161" fmla="*/ 1724282 h 2079137"/>
              <a:gd name="connsiteX162" fmla="*/ 3916852 w 12192000"/>
              <a:gd name="connsiteY162" fmla="*/ 1729184 h 2079137"/>
              <a:gd name="connsiteX163" fmla="*/ 3797263 w 12192000"/>
              <a:gd name="connsiteY163" fmla="*/ 1742976 h 2079137"/>
              <a:gd name="connsiteX164" fmla="*/ 3752806 w 12192000"/>
              <a:gd name="connsiteY164" fmla="*/ 1741033 h 2079137"/>
              <a:gd name="connsiteX165" fmla="*/ 3749997 w 12192000"/>
              <a:gd name="connsiteY165" fmla="*/ 1735799 h 2079137"/>
              <a:gd name="connsiteX166" fmla="*/ 3736582 w 12192000"/>
              <a:gd name="connsiteY166" fmla="*/ 1735907 h 2079137"/>
              <a:gd name="connsiteX167" fmla="*/ 3733428 w 12192000"/>
              <a:gd name="connsiteY167" fmla="*/ 1734881 h 2079137"/>
              <a:gd name="connsiteX168" fmla="*/ 3714911 w 12192000"/>
              <a:gd name="connsiteY168" fmla="*/ 1730056 h 2079137"/>
              <a:gd name="connsiteX169" fmla="*/ 3665172 w 12192000"/>
              <a:gd name="connsiteY169" fmla="*/ 1745936 h 2079137"/>
              <a:gd name="connsiteX170" fmla="*/ 3552006 w 12192000"/>
              <a:gd name="connsiteY170" fmla="*/ 1755220 h 2079137"/>
              <a:gd name="connsiteX171" fmla="*/ 3390301 w 12192000"/>
              <a:gd name="connsiteY171" fmla="*/ 1762546 h 2079137"/>
              <a:gd name="connsiteX172" fmla="*/ 3264312 w 12192000"/>
              <a:gd name="connsiteY172" fmla="*/ 1774620 h 2079137"/>
              <a:gd name="connsiteX173" fmla="*/ 3106901 w 12192000"/>
              <a:gd name="connsiteY173" fmla="*/ 1804264 h 2079137"/>
              <a:gd name="connsiteX174" fmla="*/ 2993303 w 12192000"/>
              <a:gd name="connsiteY174" fmla="*/ 1806542 h 2079137"/>
              <a:gd name="connsiteX175" fmla="*/ 2979115 w 12192000"/>
              <a:gd name="connsiteY175" fmla="*/ 1815432 h 2079137"/>
              <a:gd name="connsiteX176" fmla="*/ 2963118 w 12192000"/>
              <a:gd name="connsiteY176" fmla="*/ 1820962 h 2079137"/>
              <a:gd name="connsiteX177" fmla="*/ 2961156 w 12192000"/>
              <a:gd name="connsiteY177" fmla="*/ 1820297 h 2079137"/>
              <a:gd name="connsiteX178" fmla="*/ 2925719 w 12192000"/>
              <a:gd name="connsiteY178" fmla="*/ 1828468 h 2079137"/>
              <a:gd name="connsiteX179" fmla="*/ 2857951 w 12192000"/>
              <a:gd name="connsiteY179" fmla="*/ 1842496 h 2079137"/>
              <a:gd name="connsiteX180" fmla="*/ 2857427 w 12192000"/>
              <a:gd name="connsiteY180" fmla="*/ 1841591 h 2079137"/>
              <a:gd name="connsiteX181" fmla="*/ 2846731 w 12192000"/>
              <a:gd name="connsiteY181" fmla="*/ 1839316 h 2079137"/>
              <a:gd name="connsiteX182" fmla="*/ 2826290 w 12192000"/>
              <a:gd name="connsiteY182" fmla="*/ 1837274 h 2079137"/>
              <a:gd name="connsiteX183" fmla="*/ 2779146 w 12192000"/>
              <a:gd name="connsiteY183" fmla="*/ 1820071 h 2079137"/>
              <a:gd name="connsiteX184" fmla="*/ 2739608 w 12192000"/>
              <a:gd name="connsiteY184" fmla="*/ 1827861 h 2079137"/>
              <a:gd name="connsiteX185" fmla="*/ 2731631 w 12192000"/>
              <a:gd name="connsiteY185" fmla="*/ 1828881 h 2079137"/>
              <a:gd name="connsiteX186" fmla="*/ 2731464 w 12192000"/>
              <a:gd name="connsiteY186" fmla="*/ 1828677 h 2079137"/>
              <a:gd name="connsiteX187" fmla="*/ 2723037 w 12192000"/>
              <a:gd name="connsiteY187" fmla="*/ 1829303 h 2079137"/>
              <a:gd name="connsiteX188" fmla="*/ 2701616 w 12192000"/>
              <a:gd name="connsiteY188" fmla="*/ 1832725 h 2079137"/>
              <a:gd name="connsiteX189" fmla="*/ 2696239 w 12192000"/>
              <a:gd name="connsiteY189" fmla="*/ 1831904 h 2079137"/>
              <a:gd name="connsiteX190" fmla="*/ 2663445 w 12192000"/>
              <a:gd name="connsiteY190" fmla="*/ 1825958 h 2079137"/>
              <a:gd name="connsiteX191" fmla="*/ 2560925 w 12192000"/>
              <a:gd name="connsiteY191" fmla="*/ 1829094 h 2079137"/>
              <a:gd name="connsiteX192" fmla="*/ 2458739 w 12192000"/>
              <a:gd name="connsiteY192" fmla="*/ 1834479 h 2079137"/>
              <a:gd name="connsiteX193" fmla="*/ 2356074 w 12192000"/>
              <a:gd name="connsiteY193" fmla="*/ 1836991 h 2079137"/>
              <a:gd name="connsiteX194" fmla="*/ 2304241 w 12192000"/>
              <a:gd name="connsiteY194" fmla="*/ 1822021 h 2079137"/>
              <a:gd name="connsiteX195" fmla="*/ 2298362 w 12192000"/>
              <a:gd name="connsiteY195" fmla="*/ 1822125 h 2079137"/>
              <a:gd name="connsiteX196" fmla="*/ 2283527 w 12192000"/>
              <a:gd name="connsiteY196" fmla="*/ 1826361 h 2079137"/>
              <a:gd name="connsiteX197" fmla="*/ 2278150 w 12192000"/>
              <a:gd name="connsiteY197" fmla="*/ 1828604 h 2079137"/>
              <a:gd name="connsiteX198" fmla="*/ 2269853 w 12192000"/>
              <a:gd name="connsiteY198" fmla="*/ 1830502 h 2079137"/>
              <a:gd name="connsiteX199" fmla="*/ 2269585 w 12192000"/>
              <a:gd name="connsiteY199" fmla="*/ 1830341 h 2079137"/>
              <a:gd name="connsiteX200" fmla="*/ 2225332 w 12192000"/>
              <a:gd name="connsiteY200" fmla="*/ 1845825 h 2079137"/>
              <a:gd name="connsiteX201" fmla="*/ 2169048 w 12192000"/>
              <a:gd name="connsiteY201" fmla="*/ 1837658 h 2079137"/>
              <a:gd name="connsiteX202" fmla="*/ 2147231 w 12192000"/>
              <a:gd name="connsiteY202" fmla="*/ 1839027 h 2079137"/>
              <a:gd name="connsiteX203" fmla="*/ 2135241 w 12192000"/>
              <a:gd name="connsiteY203" fmla="*/ 1838652 h 2079137"/>
              <a:gd name="connsiteX204" fmla="*/ 2099215 w 12192000"/>
              <a:gd name="connsiteY204" fmla="*/ 1850768 h 2079137"/>
              <a:gd name="connsiteX205" fmla="*/ 2094046 w 12192000"/>
              <a:gd name="connsiteY205" fmla="*/ 1850806 h 2079137"/>
              <a:gd name="connsiteX206" fmla="*/ 2071850 w 12192000"/>
              <a:gd name="connsiteY206" fmla="*/ 1861319 h 2079137"/>
              <a:gd name="connsiteX207" fmla="*/ 2039607 w 12192000"/>
              <a:gd name="connsiteY207" fmla="*/ 1874318 h 2079137"/>
              <a:gd name="connsiteX208" fmla="*/ 2037289 w 12192000"/>
              <a:gd name="connsiteY208" fmla="*/ 1874025 h 2079137"/>
              <a:gd name="connsiteX209" fmla="*/ 2023615 w 12192000"/>
              <a:gd name="connsiteY209" fmla="*/ 1881562 h 2079137"/>
              <a:gd name="connsiteX210" fmla="*/ 1957176 w 12192000"/>
              <a:gd name="connsiteY210" fmla="*/ 1898709 h 2079137"/>
              <a:gd name="connsiteX211" fmla="*/ 1858081 w 12192000"/>
              <a:gd name="connsiteY211" fmla="*/ 1923144 h 2079137"/>
              <a:gd name="connsiteX212" fmla="*/ 1738865 w 12192000"/>
              <a:gd name="connsiteY212" fmla="*/ 1944965 h 2079137"/>
              <a:gd name="connsiteX213" fmla="*/ 1616692 w 12192000"/>
              <a:gd name="connsiteY213" fmla="*/ 1989107 h 2079137"/>
              <a:gd name="connsiteX214" fmla="*/ 1411898 w 12192000"/>
              <a:gd name="connsiteY214" fmla="*/ 2046254 h 2079137"/>
              <a:gd name="connsiteX215" fmla="*/ 1375780 w 12192000"/>
              <a:gd name="connsiteY215" fmla="*/ 2047961 h 2079137"/>
              <a:gd name="connsiteX216" fmla="*/ 1375707 w 12192000"/>
              <a:gd name="connsiteY216" fmla="*/ 2047981 h 2079137"/>
              <a:gd name="connsiteX217" fmla="*/ 1285585 w 12192000"/>
              <a:gd name="connsiteY217" fmla="*/ 2047113 h 2079137"/>
              <a:gd name="connsiteX218" fmla="*/ 1263658 w 12192000"/>
              <a:gd name="connsiteY218" fmla="*/ 2041397 h 2079137"/>
              <a:gd name="connsiteX219" fmla="*/ 1170403 w 12192000"/>
              <a:gd name="connsiteY219" fmla="*/ 2033399 h 2079137"/>
              <a:gd name="connsiteX220" fmla="*/ 1153718 w 12192000"/>
              <a:gd name="connsiteY220" fmla="*/ 2029576 h 2079137"/>
              <a:gd name="connsiteX221" fmla="*/ 1133937 w 12192000"/>
              <a:gd name="connsiteY221" fmla="*/ 2032149 h 2079137"/>
              <a:gd name="connsiteX222" fmla="*/ 1054999 w 12192000"/>
              <a:gd name="connsiteY222" fmla="*/ 2043242 h 2079137"/>
              <a:gd name="connsiteX223" fmla="*/ 1018405 w 12192000"/>
              <a:gd name="connsiteY223" fmla="*/ 2048281 h 2079137"/>
              <a:gd name="connsiteX224" fmla="*/ 1016563 w 12192000"/>
              <a:gd name="connsiteY224" fmla="*/ 2051718 h 2079137"/>
              <a:gd name="connsiteX225" fmla="*/ 1008284 w 12192000"/>
              <a:gd name="connsiteY225" fmla="*/ 2046742 h 2079137"/>
              <a:gd name="connsiteX226" fmla="*/ 981974 w 12192000"/>
              <a:gd name="connsiteY226" fmla="*/ 2048363 h 2079137"/>
              <a:gd name="connsiteX227" fmla="*/ 971903 w 12192000"/>
              <a:gd name="connsiteY227" fmla="*/ 2053484 h 2079137"/>
              <a:gd name="connsiteX228" fmla="*/ 954015 w 12192000"/>
              <a:gd name="connsiteY228" fmla="*/ 2052529 h 2079137"/>
              <a:gd name="connsiteX229" fmla="*/ 839571 w 12192000"/>
              <a:gd name="connsiteY229" fmla="*/ 2046509 h 2079137"/>
              <a:gd name="connsiteX230" fmla="*/ 823321 w 12192000"/>
              <a:gd name="connsiteY230" fmla="*/ 2054296 h 2079137"/>
              <a:gd name="connsiteX231" fmla="*/ 800990 w 12192000"/>
              <a:gd name="connsiteY231" fmla="*/ 2051523 h 2079137"/>
              <a:gd name="connsiteX232" fmla="*/ 776439 w 12192000"/>
              <a:gd name="connsiteY232" fmla="*/ 2062634 h 2079137"/>
              <a:gd name="connsiteX233" fmla="*/ 763041 w 12192000"/>
              <a:gd name="connsiteY233" fmla="*/ 2063995 h 2079137"/>
              <a:gd name="connsiteX234" fmla="*/ 757863 w 12192000"/>
              <a:gd name="connsiteY234" fmla="*/ 2065877 h 2079137"/>
              <a:gd name="connsiteX235" fmla="*/ 745053 w 12192000"/>
              <a:gd name="connsiteY235" fmla="*/ 2051831 h 2079137"/>
              <a:gd name="connsiteX236" fmla="*/ 722609 w 12192000"/>
              <a:gd name="connsiteY236" fmla="*/ 2049504 h 2079137"/>
              <a:gd name="connsiteX237" fmla="*/ 717618 w 12192000"/>
              <a:gd name="connsiteY237" fmla="*/ 2042131 h 2079137"/>
              <a:gd name="connsiteX238" fmla="*/ 703285 w 12192000"/>
              <a:gd name="connsiteY238" fmla="*/ 2046808 h 2079137"/>
              <a:gd name="connsiteX239" fmla="*/ 680199 w 12192000"/>
              <a:gd name="connsiteY239" fmla="*/ 2051947 h 2079137"/>
              <a:gd name="connsiteX240" fmla="*/ 667351 w 12192000"/>
              <a:gd name="connsiteY240" fmla="*/ 2054469 h 2079137"/>
              <a:gd name="connsiteX241" fmla="*/ 660961 w 12192000"/>
              <a:gd name="connsiteY241" fmla="*/ 2049404 h 2079137"/>
              <a:gd name="connsiteX242" fmla="*/ 638282 w 12192000"/>
              <a:gd name="connsiteY242" fmla="*/ 2060093 h 2079137"/>
              <a:gd name="connsiteX243" fmla="*/ 583551 w 12192000"/>
              <a:gd name="connsiteY243" fmla="*/ 2070197 h 2079137"/>
              <a:gd name="connsiteX244" fmla="*/ 525274 w 12192000"/>
              <a:gd name="connsiteY244" fmla="*/ 2079137 h 2079137"/>
              <a:gd name="connsiteX245" fmla="*/ 405635 w 12192000"/>
              <a:gd name="connsiteY245" fmla="*/ 2059339 h 2079137"/>
              <a:gd name="connsiteX246" fmla="*/ 281555 w 12192000"/>
              <a:gd name="connsiteY246" fmla="*/ 2022847 h 2079137"/>
              <a:gd name="connsiteX247" fmla="*/ 98513 w 12192000"/>
              <a:gd name="connsiteY247" fmla="*/ 1969504 h 2079137"/>
              <a:gd name="connsiteX248" fmla="*/ 56191 w 12192000"/>
              <a:gd name="connsiteY248" fmla="*/ 1950709 h 2079137"/>
              <a:gd name="connsiteX249" fmla="*/ 0 w 12192000"/>
              <a:gd name="connsiteY249" fmla="*/ 1935789 h 2079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Lst>
            <a:rect l="l" t="t" r="r" b="b"/>
            <a:pathLst>
              <a:path w="12192000" h="2079137">
                <a:moveTo>
                  <a:pt x="12160143" y="831692"/>
                </a:moveTo>
                <a:lnTo>
                  <a:pt x="12159112" y="833361"/>
                </a:lnTo>
                <a:cubicBezTo>
                  <a:pt x="12157915" y="833832"/>
                  <a:pt x="12157402" y="833649"/>
                  <a:pt x="12158912" y="832430"/>
                </a:cubicBezTo>
                <a:close/>
                <a:moveTo>
                  <a:pt x="0" y="0"/>
                </a:moveTo>
                <a:lnTo>
                  <a:pt x="12192000" y="0"/>
                </a:lnTo>
                <a:lnTo>
                  <a:pt x="12192000" y="558063"/>
                </a:lnTo>
                <a:lnTo>
                  <a:pt x="12189259" y="810508"/>
                </a:lnTo>
                <a:lnTo>
                  <a:pt x="12170847" y="825280"/>
                </a:lnTo>
                <a:lnTo>
                  <a:pt x="12160143" y="831692"/>
                </a:lnTo>
                <a:lnTo>
                  <a:pt x="12163806" y="825759"/>
                </a:lnTo>
                <a:cubicBezTo>
                  <a:pt x="12125449" y="821525"/>
                  <a:pt x="12082203" y="824698"/>
                  <a:pt x="12056557" y="810176"/>
                </a:cubicBezTo>
                <a:cubicBezTo>
                  <a:pt x="12050902" y="790976"/>
                  <a:pt x="11923731" y="799312"/>
                  <a:pt x="11900316" y="789618"/>
                </a:cubicBezTo>
                <a:cubicBezTo>
                  <a:pt x="11841702" y="803374"/>
                  <a:pt x="11823963" y="832645"/>
                  <a:pt x="11791206" y="824176"/>
                </a:cubicBezTo>
                <a:cubicBezTo>
                  <a:pt x="11768977" y="817380"/>
                  <a:pt x="11683857" y="828947"/>
                  <a:pt x="11659257" y="800841"/>
                </a:cubicBezTo>
                <a:cubicBezTo>
                  <a:pt x="11617173" y="818107"/>
                  <a:pt x="11602556" y="790694"/>
                  <a:pt x="11569789" y="797135"/>
                </a:cubicBezTo>
                <a:cubicBezTo>
                  <a:pt x="11498310" y="795094"/>
                  <a:pt x="11458472" y="819882"/>
                  <a:pt x="11367885" y="791985"/>
                </a:cubicBezTo>
                <a:cubicBezTo>
                  <a:pt x="11325508" y="798158"/>
                  <a:pt x="11266580" y="755023"/>
                  <a:pt x="11174663" y="788721"/>
                </a:cubicBezTo>
                <a:cubicBezTo>
                  <a:pt x="11122703" y="792192"/>
                  <a:pt x="11150009" y="775410"/>
                  <a:pt x="11068220" y="786994"/>
                </a:cubicBezTo>
                <a:cubicBezTo>
                  <a:pt x="11046931" y="759861"/>
                  <a:pt x="10919185" y="793102"/>
                  <a:pt x="10893266" y="794013"/>
                </a:cubicBezTo>
                <a:cubicBezTo>
                  <a:pt x="10874184" y="776189"/>
                  <a:pt x="10862860" y="788743"/>
                  <a:pt x="10844025" y="789857"/>
                </a:cubicBezTo>
                <a:cubicBezTo>
                  <a:pt x="10836453" y="779294"/>
                  <a:pt x="10820690" y="778184"/>
                  <a:pt x="10814353" y="789010"/>
                </a:cubicBezTo>
                <a:cubicBezTo>
                  <a:pt x="10819669" y="816016"/>
                  <a:pt x="10754019" y="789067"/>
                  <a:pt x="10748393" y="806738"/>
                </a:cubicBezTo>
                <a:cubicBezTo>
                  <a:pt x="10687156" y="807873"/>
                  <a:pt x="10550299" y="781800"/>
                  <a:pt x="10468256" y="778733"/>
                </a:cubicBezTo>
                <a:cubicBezTo>
                  <a:pt x="10436666" y="770025"/>
                  <a:pt x="10371995" y="797252"/>
                  <a:pt x="10256131" y="788332"/>
                </a:cubicBezTo>
                <a:cubicBezTo>
                  <a:pt x="10240995" y="781626"/>
                  <a:pt x="10182664" y="765742"/>
                  <a:pt x="10177442" y="777371"/>
                </a:cubicBezTo>
                <a:cubicBezTo>
                  <a:pt x="10141447" y="775683"/>
                  <a:pt x="10030323" y="810071"/>
                  <a:pt x="10006086" y="792651"/>
                </a:cubicBezTo>
                <a:cubicBezTo>
                  <a:pt x="10009448" y="818833"/>
                  <a:pt x="9960389" y="791426"/>
                  <a:pt x="9952382" y="815411"/>
                </a:cubicBezTo>
                <a:lnTo>
                  <a:pt x="9926457" y="827295"/>
                </a:lnTo>
                <a:lnTo>
                  <a:pt x="9843405" y="867046"/>
                </a:lnTo>
                <a:lnTo>
                  <a:pt x="9830866" y="875047"/>
                </a:lnTo>
                <a:lnTo>
                  <a:pt x="9801807" y="872272"/>
                </a:lnTo>
                <a:lnTo>
                  <a:pt x="9785653" y="861743"/>
                </a:lnTo>
                <a:lnTo>
                  <a:pt x="9781177" y="864820"/>
                </a:lnTo>
                <a:cubicBezTo>
                  <a:pt x="9776153" y="871003"/>
                  <a:pt x="9773556" y="874842"/>
                  <a:pt x="9768640" y="869379"/>
                </a:cubicBezTo>
                <a:lnTo>
                  <a:pt x="9712211" y="900283"/>
                </a:lnTo>
                <a:cubicBezTo>
                  <a:pt x="9706243" y="902750"/>
                  <a:pt x="9698952" y="902954"/>
                  <a:pt x="9689465" y="899268"/>
                </a:cubicBezTo>
                <a:cubicBezTo>
                  <a:pt x="9670819" y="902906"/>
                  <a:pt x="9618108" y="917739"/>
                  <a:pt x="9600339" y="922112"/>
                </a:cubicBezTo>
                <a:lnTo>
                  <a:pt x="9582850" y="925510"/>
                </a:lnTo>
                <a:cubicBezTo>
                  <a:pt x="9574400" y="928631"/>
                  <a:pt x="9556868" y="938130"/>
                  <a:pt x="9549638" y="940845"/>
                </a:cubicBezTo>
                <a:cubicBezTo>
                  <a:pt x="9543792" y="942327"/>
                  <a:pt x="9546812" y="939351"/>
                  <a:pt x="9539471" y="941799"/>
                </a:cubicBezTo>
                <a:cubicBezTo>
                  <a:pt x="9538994" y="947702"/>
                  <a:pt x="9536009" y="953248"/>
                  <a:pt x="9505592" y="955533"/>
                </a:cubicBezTo>
                <a:cubicBezTo>
                  <a:pt x="9486013" y="968563"/>
                  <a:pt x="9460860" y="978842"/>
                  <a:pt x="9432569" y="985377"/>
                </a:cubicBezTo>
                <a:cubicBezTo>
                  <a:pt x="9426990" y="980335"/>
                  <a:pt x="9418918" y="990185"/>
                  <a:pt x="9414216" y="992655"/>
                </a:cubicBezTo>
                <a:cubicBezTo>
                  <a:pt x="9412644" y="989014"/>
                  <a:pt x="9400057" y="989255"/>
                  <a:pt x="9397106" y="992980"/>
                </a:cubicBezTo>
                <a:cubicBezTo>
                  <a:pt x="9314093" y="1020862"/>
                  <a:pt x="9349678" y="978420"/>
                  <a:pt x="9305108" y="1007767"/>
                </a:cubicBezTo>
                <a:cubicBezTo>
                  <a:pt x="9296670" y="1010324"/>
                  <a:pt x="9289251" y="1009612"/>
                  <a:pt x="9282434" y="1007523"/>
                </a:cubicBezTo>
                <a:lnTo>
                  <a:pt x="9271941" y="1002839"/>
                </a:lnTo>
                <a:lnTo>
                  <a:pt x="9238227" y="1017668"/>
                </a:lnTo>
                <a:cubicBezTo>
                  <a:pt x="9221294" y="1023415"/>
                  <a:pt x="9203166" y="1027997"/>
                  <a:pt x="9184265" y="1031275"/>
                </a:cubicBezTo>
                <a:cubicBezTo>
                  <a:pt x="9178371" y="1024135"/>
                  <a:pt x="9165618" y="1036637"/>
                  <a:pt x="9159000" y="1039569"/>
                </a:cubicBezTo>
                <a:cubicBezTo>
                  <a:pt x="9157881" y="1034602"/>
                  <a:pt x="9141725" y="1033964"/>
                  <a:pt x="9137031" y="1038699"/>
                </a:cubicBezTo>
                <a:cubicBezTo>
                  <a:pt x="9023973" y="1069523"/>
                  <a:pt x="9079946" y="1015706"/>
                  <a:pt x="9015702" y="1051400"/>
                </a:cubicBezTo>
                <a:lnTo>
                  <a:pt x="8971403" y="1040542"/>
                </a:lnTo>
                <a:lnTo>
                  <a:pt x="8961826" y="1045364"/>
                </a:lnTo>
                <a:cubicBezTo>
                  <a:pt x="8922837" y="1050010"/>
                  <a:pt x="8909116" y="1040754"/>
                  <a:pt x="8888623" y="1053908"/>
                </a:cubicBezTo>
                <a:cubicBezTo>
                  <a:pt x="8850424" y="1035587"/>
                  <a:pt x="8865892" y="1054194"/>
                  <a:pt x="8841066" y="1060421"/>
                </a:cubicBezTo>
                <a:cubicBezTo>
                  <a:pt x="8818353" y="1064878"/>
                  <a:pt x="8775995" y="1076068"/>
                  <a:pt x="8752342" y="1080646"/>
                </a:cubicBezTo>
                <a:cubicBezTo>
                  <a:pt x="8736966" y="1099406"/>
                  <a:pt x="8723186" y="1079948"/>
                  <a:pt x="8699139" y="1087885"/>
                </a:cubicBezTo>
                <a:cubicBezTo>
                  <a:pt x="8688630" y="1095506"/>
                  <a:pt x="8680324" y="1097539"/>
                  <a:pt x="8667273" y="1092062"/>
                </a:cubicBezTo>
                <a:cubicBezTo>
                  <a:pt x="8619205" y="1128818"/>
                  <a:pt x="8634590" y="1097116"/>
                  <a:pt x="8586064" y="1114603"/>
                </a:cubicBezTo>
                <a:cubicBezTo>
                  <a:pt x="8544721" y="1131913"/>
                  <a:pt x="8496602" y="1145520"/>
                  <a:pt x="8460312" y="1179878"/>
                </a:cubicBezTo>
                <a:cubicBezTo>
                  <a:pt x="8454266" y="1189140"/>
                  <a:pt x="8435781" y="1194455"/>
                  <a:pt x="8419023" y="1191748"/>
                </a:cubicBezTo>
                <a:cubicBezTo>
                  <a:pt x="8416138" y="1191283"/>
                  <a:pt x="8413416" y="1190591"/>
                  <a:pt x="8410939" y="1189696"/>
                </a:cubicBezTo>
                <a:cubicBezTo>
                  <a:pt x="8390077" y="1213458"/>
                  <a:pt x="8370324" y="1205397"/>
                  <a:pt x="8362040" y="1220820"/>
                </a:cubicBezTo>
                <a:cubicBezTo>
                  <a:pt x="8320616" y="1231942"/>
                  <a:pt x="8281663" y="1222882"/>
                  <a:pt x="8273677" y="1236495"/>
                </a:cubicBezTo>
                <a:cubicBezTo>
                  <a:pt x="8251358" y="1238573"/>
                  <a:pt x="8216738" y="1228341"/>
                  <a:pt x="8204283" y="1243537"/>
                </a:cubicBezTo>
                <a:cubicBezTo>
                  <a:pt x="8198634" y="1233135"/>
                  <a:pt x="8181550" y="1254947"/>
                  <a:pt x="8166550" y="1249551"/>
                </a:cubicBezTo>
                <a:cubicBezTo>
                  <a:pt x="8155570" y="1244572"/>
                  <a:pt x="8147825" y="1250027"/>
                  <a:pt x="8137785" y="1251636"/>
                </a:cubicBezTo>
                <a:cubicBezTo>
                  <a:pt x="8123427" y="1248361"/>
                  <a:pt x="8081662" y="1261833"/>
                  <a:pt x="8071596" y="1269274"/>
                </a:cubicBezTo>
                <a:cubicBezTo>
                  <a:pt x="8048949" y="1293759"/>
                  <a:pt x="7983924" y="1284712"/>
                  <a:pt x="7964816" y="1303668"/>
                </a:cubicBezTo>
                <a:cubicBezTo>
                  <a:pt x="7957137" y="1306992"/>
                  <a:pt x="7949335" y="1308861"/>
                  <a:pt x="7941495" y="1309821"/>
                </a:cubicBezTo>
                <a:lnTo>
                  <a:pt x="7919123" y="1310466"/>
                </a:lnTo>
                <a:lnTo>
                  <a:pt x="7911902" y="1306569"/>
                </a:lnTo>
                <a:lnTo>
                  <a:pt x="7898703" y="1309208"/>
                </a:lnTo>
                <a:lnTo>
                  <a:pt x="7894703" y="1308939"/>
                </a:lnTo>
                <a:lnTo>
                  <a:pt x="7872267" y="1308370"/>
                </a:lnTo>
                <a:cubicBezTo>
                  <a:pt x="7886550" y="1330359"/>
                  <a:pt x="7812648" y="1314851"/>
                  <a:pt x="7836454" y="1331265"/>
                </a:cubicBezTo>
                <a:cubicBezTo>
                  <a:pt x="7798907" y="1336933"/>
                  <a:pt x="7831419" y="1351068"/>
                  <a:pt x="7782451" y="1339601"/>
                </a:cubicBezTo>
                <a:cubicBezTo>
                  <a:pt x="7727636" y="1365002"/>
                  <a:pt x="7583002" y="1338768"/>
                  <a:pt x="7542969" y="1372495"/>
                </a:cubicBezTo>
                <a:cubicBezTo>
                  <a:pt x="7546396" y="1360942"/>
                  <a:pt x="7492851" y="1424323"/>
                  <a:pt x="7476832" y="1431655"/>
                </a:cubicBezTo>
                <a:cubicBezTo>
                  <a:pt x="7439619" y="1443703"/>
                  <a:pt x="7425596" y="1454661"/>
                  <a:pt x="7370237" y="1474339"/>
                </a:cubicBezTo>
                <a:cubicBezTo>
                  <a:pt x="7316246" y="1485928"/>
                  <a:pt x="7281903" y="1512712"/>
                  <a:pt x="7222223" y="1510199"/>
                </a:cubicBezTo>
                <a:cubicBezTo>
                  <a:pt x="7221190" y="1514030"/>
                  <a:pt x="7218885" y="1517398"/>
                  <a:pt x="7215703" y="1520424"/>
                </a:cubicBezTo>
                <a:lnTo>
                  <a:pt x="7204548" y="1528145"/>
                </a:lnTo>
                <a:lnTo>
                  <a:pt x="7202038" y="1527954"/>
                </a:lnTo>
                <a:lnTo>
                  <a:pt x="7173860" y="1541605"/>
                </a:lnTo>
                <a:lnTo>
                  <a:pt x="7155079" y="1552495"/>
                </a:lnTo>
                <a:lnTo>
                  <a:pt x="7149757" y="1552732"/>
                </a:lnTo>
                <a:cubicBezTo>
                  <a:pt x="7141378" y="1554948"/>
                  <a:pt x="7115959" y="1563256"/>
                  <a:pt x="7104804" y="1565792"/>
                </a:cubicBezTo>
                <a:cubicBezTo>
                  <a:pt x="7099811" y="1550850"/>
                  <a:pt x="7096935" y="1561973"/>
                  <a:pt x="7082824" y="1567947"/>
                </a:cubicBezTo>
                <a:cubicBezTo>
                  <a:pt x="7071919" y="1546070"/>
                  <a:pt x="7039417" y="1570606"/>
                  <a:pt x="7021520" y="1562334"/>
                </a:cubicBezTo>
                <a:cubicBezTo>
                  <a:pt x="7011400" y="1567217"/>
                  <a:pt x="7000495" y="1571981"/>
                  <a:pt x="6988956" y="1576442"/>
                </a:cubicBezTo>
                <a:lnTo>
                  <a:pt x="6981922" y="1578821"/>
                </a:lnTo>
                <a:lnTo>
                  <a:pt x="6981583" y="1578678"/>
                </a:lnTo>
                <a:cubicBezTo>
                  <a:pt x="6979627" y="1578791"/>
                  <a:pt x="6977153" y="1579421"/>
                  <a:pt x="6973762" y="1580811"/>
                </a:cubicBezTo>
                <a:lnTo>
                  <a:pt x="6969093" y="1583157"/>
                </a:lnTo>
                <a:lnTo>
                  <a:pt x="6890037" y="1575825"/>
                </a:lnTo>
                <a:cubicBezTo>
                  <a:pt x="6849459" y="1579997"/>
                  <a:pt x="6820022" y="1566922"/>
                  <a:pt x="6785054" y="1582200"/>
                </a:cubicBezTo>
                <a:cubicBezTo>
                  <a:pt x="6747047" y="1586037"/>
                  <a:pt x="6712794" y="1582954"/>
                  <a:pt x="6681692" y="1591296"/>
                </a:cubicBezTo>
                <a:cubicBezTo>
                  <a:pt x="6667557" y="1587501"/>
                  <a:pt x="6654822" y="1586753"/>
                  <a:pt x="6644556" y="1595940"/>
                </a:cubicBezTo>
                <a:cubicBezTo>
                  <a:pt x="6608615" y="1597269"/>
                  <a:pt x="6597697" y="1587005"/>
                  <a:pt x="6577106" y="1598261"/>
                </a:cubicBezTo>
                <a:lnTo>
                  <a:pt x="6544183" y="1596149"/>
                </a:lnTo>
                <a:lnTo>
                  <a:pt x="6540921" y="1593857"/>
                </a:lnTo>
                <a:lnTo>
                  <a:pt x="6535046" y="1593283"/>
                </a:lnTo>
                <a:lnTo>
                  <a:pt x="6519853" y="1595771"/>
                </a:lnTo>
                <a:lnTo>
                  <a:pt x="6514280" y="1597376"/>
                </a:lnTo>
                <a:cubicBezTo>
                  <a:pt x="6510385" y="1598232"/>
                  <a:pt x="6507735" y="1598481"/>
                  <a:pt x="6505824" y="1598298"/>
                </a:cubicBezTo>
                <a:lnTo>
                  <a:pt x="6505573" y="1598109"/>
                </a:lnTo>
                <a:lnTo>
                  <a:pt x="6497741" y="1599392"/>
                </a:lnTo>
                <a:cubicBezTo>
                  <a:pt x="6484628" y="1602044"/>
                  <a:pt x="6471968" y="1605085"/>
                  <a:pt x="6459992" y="1608358"/>
                </a:cubicBezTo>
                <a:cubicBezTo>
                  <a:pt x="6447037" y="1597612"/>
                  <a:pt x="6404274" y="1616787"/>
                  <a:pt x="6404572" y="1593771"/>
                </a:cubicBezTo>
                <a:cubicBezTo>
                  <a:pt x="6388277" y="1597519"/>
                  <a:pt x="6380141" y="1607970"/>
                  <a:pt x="6382671" y="1592612"/>
                </a:cubicBezTo>
                <a:lnTo>
                  <a:pt x="6369843" y="1590015"/>
                </a:lnTo>
                <a:lnTo>
                  <a:pt x="6269740" y="1614633"/>
                </a:lnTo>
                <a:lnTo>
                  <a:pt x="6255405" y="1620529"/>
                </a:lnTo>
                <a:cubicBezTo>
                  <a:pt x="6250911" y="1623016"/>
                  <a:pt x="6247090" y="1625968"/>
                  <a:pt x="6244248" y="1629561"/>
                </a:cubicBezTo>
                <a:cubicBezTo>
                  <a:pt x="6188859" y="1618246"/>
                  <a:pt x="6143250" y="1639346"/>
                  <a:pt x="6086396" y="1642666"/>
                </a:cubicBezTo>
                <a:cubicBezTo>
                  <a:pt x="6024311" y="1653696"/>
                  <a:pt x="5889522" y="1686499"/>
                  <a:pt x="5867429" y="1695554"/>
                </a:cubicBezTo>
                <a:cubicBezTo>
                  <a:pt x="5848669" y="1700350"/>
                  <a:pt x="5763994" y="1699795"/>
                  <a:pt x="5772864" y="1689002"/>
                </a:cubicBezTo>
                <a:cubicBezTo>
                  <a:pt x="5718480" y="1716048"/>
                  <a:pt x="5694188" y="1696562"/>
                  <a:pt x="5629833" y="1713273"/>
                </a:cubicBezTo>
                <a:lnTo>
                  <a:pt x="5504771" y="1725744"/>
                </a:lnTo>
                <a:lnTo>
                  <a:pt x="5490967" y="1726367"/>
                </a:lnTo>
                <a:lnTo>
                  <a:pt x="5486015" y="1721481"/>
                </a:lnTo>
                <a:lnTo>
                  <a:pt x="5439364" y="1721349"/>
                </a:lnTo>
                <a:cubicBezTo>
                  <a:pt x="5418850" y="1733129"/>
                  <a:pt x="5381503" y="1725668"/>
                  <a:pt x="5350025" y="1729885"/>
                </a:cubicBezTo>
                <a:lnTo>
                  <a:pt x="5336104" y="1734377"/>
                </a:lnTo>
                <a:lnTo>
                  <a:pt x="5245234" y="1738520"/>
                </a:lnTo>
                <a:lnTo>
                  <a:pt x="5182955" y="1744622"/>
                </a:lnTo>
                <a:lnTo>
                  <a:pt x="5169506" y="1748993"/>
                </a:lnTo>
                <a:lnTo>
                  <a:pt x="5154299" y="1744080"/>
                </a:lnTo>
                <a:cubicBezTo>
                  <a:pt x="5152463" y="1742751"/>
                  <a:pt x="5150989" y="1741283"/>
                  <a:pt x="5149917" y="1739727"/>
                </a:cubicBezTo>
                <a:lnTo>
                  <a:pt x="5100319" y="1745797"/>
                </a:lnTo>
                <a:lnTo>
                  <a:pt x="5094361" y="1745767"/>
                </a:lnTo>
                <a:lnTo>
                  <a:pt x="5053410" y="1742790"/>
                </a:lnTo>
                <a:lnTo>
                  <a:pt x="4992711" y="1734075"/>
                </a:lnTo>
                <a:cubicBezTo>
                  <a:pt x="4972764" y="1728527"/>
                  <a:pt x="4955480" y="1708667"/>
                  <a:pt x="4930098" y="1717312"/>
                </a:cubicBezTo>
                <a:cubicBezTo>
                  <a:pt x="4936142" y="1706767"/>
                  <a:pt x="4900350" y="1719438"/>
                  <a:pt x="4893834" y="1710028"/>
                </a:cubicBezTo>
                <a:cubicBezTo>
                  <a:pt x="4890113" y="1702277"/>
                  <a:pt x="4878389" y="1704314"/>
                  <a:pt x="4868730" y="1702384"/>
                </a:cubicBezTo>
                <a:cubicBezTo>
                  <a:pt x="4860577" y="1694955"/>
                  <a:pt x="4813519" y="1692594"/>
                  <a:pt x="4797925" y="1695535"/>
                </a:cubicBezTo>
                <a:cubicBezTo>
                  <a:pt x="4754973" y="1708626"/>
                  <a:pt x="4712186" y="1679830"/>
                  <a:pt x="4677670" y="1689453"/>
                </a:cubicBezTo>
                <a:cubicBezTo>
                  <a:pt x="4650390" y="1686902"/>
                  <a:pt x="4641786" y="1682702"/>
                  <a:pt x="4634248" y="1680227"/>
                </a:cubicBezTo>
                <a:lnTo>
                  <a:pt x="4632434" y="1674607"/>
                </a:lnTo>
                <a:lnTo>
                  <a:pt x="4619204" y="1672507"/>
                </a:lnTo>
                <a:lnTo>
                  <a:pt x="4616283" y="1670977"/>
                </a:lnTo>
                <a:cubicBezTo>
                  <a:pt x="4610716" y="1668036"/>
                  <a:pt x="4605090" y="1665277"/>
                  <a:pt x="4598926" y="1663178"/>
                </a:cubicBezTo>
                <a:cubicBezTo>
                  <a:pt x="4588025" y="1686237"/>
                  <a:pt x="4544698" y="1649138"/>
                  <a:pt x="4547069" y="1670642"/>
                </a:cubicBezTo>
                <a:lnTo>
                  <a:pt x="4523516" y="1669785"/>
                </a:lnTo>
                <a:lnTo>
                  <a:pt x="4500586" y="1675912"/>
                </a:lnTo>
                <a:lnTo>
                  <a:pt x="4488196" y="1683463"/>
                </a:lnTo>
                <a:lnTo>
                  <a:pt x="4445463" y="1695634"/>
                </a:lnTo>
                <a:lnTo>
                  <a:pt x="4446550" y="1680538"/>
                </a:lnTo>
                <a:lnTo>
                  <a:pt x="4365375" y="1697935"/>
                </a:lnTo>
                <a:lnTo>
                  <a:pt x="4305123" y="1714185"/>
                </a:lnTo>
                <a:lnTo>
                  <a:pt x="4292665" y="1720703"/>
                </a:lnTo>
                <a:lnTo>
                  <a:pt x="4276789" y="1718367"/>
                </a:lnTo>
                <a:cubicBezTo>
                  <a:pt x="4274740" y="1717359"/>
                  <a:pt x="4273021" y="1716157"/>
                  <a:pt x="4271683" y="1714801"/>
                </a:cubicBezTo>
                <a:lnTo>
                  <a:pt x="4223918" y="1728936"/>
                </a:lnTo>
                <a:lnTo>
                  <a:pt x="4218039" y="1729885"/>
                </a:lnTo>
                <a:lnTo>
                  <a:pt x="4177153" y="1733691"/>
                </a:lnTo>
                <a:lnTo>
                  <a:pt x="4051032" y="1728886"/>
                </a:lnTo>
                <a:cubicBezTo>
                  <a:pt x="4055072" y="1717510"/>
                  <a:pt x="4022108" y="1735873"/>
                  <a:pt x="4013978" y="1727679"/>
                </a:cubicBezTo>
                <a:cubicBezTo>
                  <a:pt x="4008905" y="1720660"/>
                  <a:pt x="3997723" y="1724594"/>
                  <a:pt x="3987857" y="1724282"/>
                </a:cubicBezTo>
                <a:cubicBezTo>
                  <a:pt x="3978476" y="1718309"/>
                  <a:pt x="3931683" y="1723723"/>
                  <a:pt x="3916852" y="1729184"/>
                </a:cubicBezTo>
                <a:cubicBezTo>
                  <a:pt x="3876910" y="1749138"/>
                  <a:pt x="3829523" y="1727824"/>
                  <a:pt x="3797263" y="1742976"/>
                </a:cubicBezTo>
                <a:cubicBezTo>
                  <a:pt x="3769922" y="1744951"/>
                  <a:pt x="3760682" y="1742230"/>
                  <a:pt x="3752806" y="1741033"/>
                </a:cubicBezTo>
                <a:lnTo>
                  <a:pt x="3749997" y="1735799"/>
                </a:lnTo>
                <a:lnTo>
                  <a:pt x="3736582" y="1735907"/>
                </a:lnTo>
                <a:lnTo>
                  <a:pt x="3733428" y="1734881"/>
                </a:lnTo>
                <a:cubicBezTo>
                  <a:pt x="3727408" y="1732899"/>
                  <a:pt x="3721365" y="1731108"/>
                  <a:pt x="3714911" y="1730056"/>
                </a:cubicBezTo>
                <a:cubicBezTo>
                  <a:pt x="3708355" y="1754554"/>
                  <a:pt x="3658933" y="1725152"/>
                  <a:pt x="3665172" y="1745936"/>
                </a:cubicBezTo>
                <a:cubicBezTo>
                  <a:pt x="3628569" y="1744420"/>
                  <a:pt x="3583742" y="1775884"/>
                  <a:pt x="3552006" y="1755220"/>
                </a:cubicBezTo>
                <a:cubicBezTo>
                  <a:pt x="3497522" y="1758390"/>
                  <a:pt x="3448310" y="1757433"/>
                  <a:pt x="3390301" y="1762546"/>
                </a:cubicBezTo>
                <a:cubicBezTo>
                  <a:pt x="3345266" y="1774524"/>
                  <a:pt x="3297039" y="1758531"/>
                  <a:pt x="3264312" y="1774620"/>
                </a:cubicBezTo>
                <a:cubicBezTo>
                  <a:pt x="3212634" y="1771139"/>
                  <a:pt x="3147905" y="1780248"/>
                  <a:pt x="3106901" y="1804264"/>
                </a:cubicBezTo>
                <a:cubicBezTo>
                  <a:pt x="3051355" y="1805490"/>
                  <a:pt x="3041708" y="1820368"/>
                  <a:pt x="2993303" y="1806542"/>
                </a:cubicBezTo>
                <a:cubicBezTo>
                  <a:pt x="2989182" y="1810139"/>
                  <a:pt x="2984377" y="1813039"/>
                  <a:pt x="2979115" y="1815432"/>
                </a:cubicBezTo>
                <a:lnTo>
                  <a:pt x="2963118" y="1820962"/>
                </a:lnTo>
                <a:lnTo>
                  <a:pt x="2961156" y="1820297"/>
                </a:lnTo>
                <a:lnTo>
                  <a:pt x="2925719" y="1828468"/>
                </a:lnTo>
                <a:lnTo>
                  <a:pt x="2857951" y="1842496"/>
                </a:lnTo>
                <a:lnTo>
                  <a:pt x="2857427" y="1841591"/>
                </a:lnTo>
                <a:cubicBezTo>
                  <a:pt x="2855386" y="1839734"/>
                  <a:pt x="2852250" y="1838690"/>
                  <a:pt x="2846731" y="1839316"/>
                </a:cubicBezTo>
                <a:cubicBezTo>
                  <a:pt x="2855175" y="1823564"/>
                  <a:pt x="2843311" y="1834035"/>
                  <a:pt x="2826290" y="1837274"/>
                </a:cubicBezTo>
                <a:cubicBezTo>
                  <a:pt x="2835609" y="1813530"/>
                  <a:pt x="2787284" y="1831665"/>
                  <a:pt x="2779146" y="1820071"/>
                </a:cubicBezTo>
                <a:cubicBezTo>
                  <a:pt x="2766432" y="1822985"/>
                  <a:pt x="2753158" y="1825635"/>
                  <a:pt x="2739608" y="1827861"/>
                </a:cubicBezTo>
                <a:lnTo>
                  <a:pt x="2731631" y="1828881"/>
                </a:lnTo>
                <a:cubicBezTo>
                  <a:pt x="2731575" y="1828813"/>
                  <a:pt x="2731521" y="1828744"/>
                  <a:pt x="2731464" y="1828677"/>
                </a:cubicBezTo>
                <a:cubicBezTo>
                  <a:pt x="2729715" y="1828415"/>
                  <a:pt x="2727085" y="1828569"/>
                  <a:pt x="2723037" y="1829303"/>
                </a:cubicBezTo>
                <a:lnTo>
                  <a:pt x="2701616" y="1832725"/>
                </a:lnTo>
                <a:lnTo>
                  <a:pt x="2696239" y="1831904"/>
                </a:lnTo>
                <a:lnTo>
                  <a:pt x="2663445" y="1825958"/>
                </a:lnTo>
                <a:cubicBezTo>
                  <a:pt x="2641260" y="1825904"/>
                  <a:pt x="2595040" y="1827674"/>
                  <a:pt x="2560925" y="1829094"/>
                </a:cubicBezTo>
                <a:cubicBezTo>
                  <a:pt x="2527977" y="1836499"/>
                  <a:pt x="2496507" y="1831991"/>
                  <a:pt x="2458739" y="1834479"/>
                </a:cubicBezTo>
                <a:cubicBezTo>
                  <a:pt x="2419379" y="1848893"/>
                  <a:pt x="2396428" y="1834257"/>
                  <a:pt x="2356074" y="1836991"/>
                </a:cubicBezTo>
                <a:cubicBezTo>
                  <a:pt x="2323435" y="1857644"/>
                  <a:pt x="2325610" y="1826053"/>
                  <a:pt x="2304241" y="1822021"/>
                </a:cubicBezTo>
                <a:lnTo>
                  <a:pt x="2298362" y="1822125"/>
                </a:lnTo>
                <a:lnTo>
                  <a:pt x="2283527" y="1826361"/>
                </a:lnTo>
                <a:lnTo>
                  <a:pt x="2278150" y="1828604"/>
                </a:lnTo>
                <a:cubicBezTo>
                  <a:pt x="2274371" y="1829907"/>
                  <a:pt x="2271762" y="1830461"/>
                  <a:pt x="2269853" y="1830502"/>
                </a:cubicBezTo>
                <a:lnTo>
                  <a:pt x="2269585" y="1830341"/>
                </a:lnTo>
                <a:lnTo>
                  <a:pt x="2225332" y="1845825"/>
                </a:lnTo>
                <a:cubicBezTo>
                  <a:pt x="2211505" y="1836594"/>
                  <a:pt x="2170867" y="1860661"/>
                  <a:pt x="2169048" y="1837658"/>
                </a:cubicBezTo>
                <a:cubicBezTo>
                  <a:pt x="2153238" y="1843278"/>
                  <a:pt x="2146132" y="1854645"/>
                  <a:pt x="2147231" y="1839027"/>
                </a:cubicBezTo>
                <a:cubicBezTo>
                  <a:pt x="2141901" y="1840465"/>
                  <a:pt x="2138205" y="1840014"/>
                  <a:pt x="2135241" y="1838652"/>
                </a:cubicBezTo>
                <a:lnTo>
                  <a:pt x="2099215" y="1850768"/>
                </a:lnTo>
                <a:lnTo>
                  <a:pt x="2094046" y="1850806"/>
                </a:lnTo>
                <a:lnTo>
                  <a:pt x="2071850" y="1861319"/>
                </a:lnTo>
                <a:lnTo>
                  <a:pt x="2039607" y="1874318"/>
                </a:lnTo>
                <a:lnTo>
                  <a:pt x="2037289" y="1874025"/>
                </a:lnTo>
                <a:lnTo>
                  <a:pt x="2023615" y="1881562"/>
                </a:lnTo>
                <a:cubicBezTo>
                  <a:pt x="2019390" y="1884562"/>
                  <a:pt x="1959668" y="1894795"/>
                  <a:pt x="1957176" y="1898709"/>
                </a:cubicBezTo>
                <a:cubicBezTo>
                  <a:pt x="1901224" y="1893805"/>
                  <a:pt x="1914145" y="1913274"/>
                  <a:pt x="1858081" y="1923144"/>
                </a:cubicBezTo>
                <a:cubicBezTo>
                  <a:pt x="1819487" y="1923227"/>
                  <a:pt x="1798952" y="1929741"/>
                  <a:pt x="1738865" y="1944965"/>
                </a:cubicBezTo>
                <a:cubicBezTo>
                  <a:pt x="1698633" y="1955957"/>
                  <a:pt x="1670491" y="1978862"/>
                  <a:pt x="1616692" y="1989107"/>
                </a:cubicBezTo>
                <a:cubicBezTo>
                  <a:pt x="1565257" y="2022368"/>
                  <a:pt x="1474172" y="2022156"/>
                  <a:pt x="1411898" y="2046254"/>
                </a:cubicBezTo>
                <a:cubicBezTo>
                  <a:pt x="1380237" y="2035952"/>
                  <a:pt x="1386648" y="2042292"/>
                  <a:pt x="1375780" y="2047961"/>
                </a:cubicBezTo>
                <a:cubicBezTo>
                  <a:pt x="1375756" y="2047968"/>
                  <a:pt x="1375731" y="2047974"/>
                  <a:pt x="1375707" y="2047981"/>
                </a:cubicBezTo>
                <a:lnTo>
                  <a:pt x="1285585" y="2047113"/>
                </a:lnTo>
                <a:cubicBezTo>
                  <a:pt x="1279541" y="2043453"/>
                  <a:pt x="1272537" y="2040974"/>
                  <a:pt x="1263658" y="2041397"/>
                </a:cubicBezTo>
                <a:cubicBezTo>
                  <a:pt x="1212454" y="2058890"/>
                  <a:pt x="1258499" y="2026611"/>
                  <a:pt x="1170403" y="2033399"/>
                </a:cubicBezTo>
                <a:cubicBezTo>
                  <a:pt x="1166530" y="2036274"/>
                  <a:pt x="1154254" y="2033463"/>
                  <a:pt x="1153718" y="2029576"/>
                </a:cubicBezTo>
                <a:cubicBezTo>
                  <a:pt x="1148486" y="2030819"/>
                  <a:pt x="1137980" y="2038354"/>
                  <a:pt x="1133937" y="2032149"/>
                </a:cubicBezTo>
                <a:cubicBezTo>
                  <a:pt x="1104720" y="2031606"/>
                  <a:pt x="1077532" y="2035424"/>
                  <a:pt x="1054999" y="2043242"/>
                </a:cubicBezTo>
                <a:cubicBezTo>
                  <a:pt x="1024875" y="2038090"/>
                  <a:pt x="1020473" y="2042711"/>
                  <a:pt x="1018405" y="2048281"/>
                </a:cubicBezTo>
                <a:lnTo>
                  <a:pt x="1016563" y="2051718"/>
                </a:lnTo>
                <a:lnTo>
                  <a:pt x="1008284" y="2046742"/>
                </a:lnTo>
                <a:cubicBezTo>
                  <a:pt x="999244" y="2043620"/>
                  <a:pt x="990505" y="2044937"/>
                  <a:pt x="981974" y="2048363"/>
                </a:cubicBezTo>
                <a:lnTo>
                  <a:pt x="971903" y="2053484"/>
                </a:lnTo>
                <a:lnTo>
                  <a:pt x="954015" y="2052529"/>
                </a:lnTo>
                <a:cubicBezTo>
                  <a:pt x="931960" y="2051365"/>
                  <a:pt x="861352" y="2046214"/>
                  <a:pt x="839571" y="2046509"/>
                </a:cubicBezTo>
                <a:lnTo>
                  <a:pt x="823321" y="2054296"/>
                </a:lnTo>
                <a:lnTo>
                  <a:pt x="800990" y="2051523"/>
                </a:lnTo>
                <a:cubicBezTo>
                  <a:pt x="790723" y="2052171"/>
                  <a:pt x="782268" y="2055403"/>
                  <a:pt x="776439" y="2062634"/>
                </a:cubicBezTo>
                <a:cubicBezTo>
                  <a:pt x="773155" y="2056184"/>
                  <a:pt x="769593" y="2059253"/>
                  <a:pt x="763041" y="2063995"/>
                </a:cubicBezTo>
                <a:lnTo>
                  <a:pt x="757863" y="2065877"/>
                </a:lnTo>
                <a:lnTo>
                  <a:pt x="745053" y="2051831"/>
                </a:lnTo>
                <a:lnTo>
                  <a:pt x="722609" y="2049504"/>
                </a:lnTo>
                <a:lnTo>
                  <a:pt x="717618" y="2042131"/>
                </a:lnTo>
                <a:lnTo>
                  <a:pt x="703285" y="2046808"/>
                </a:lnTo>
                <a:cubicBezTo>
                  <a:pt x="698219" y="2048137"/>
                  <a:pt x="690058" y="2049926"/>
                  <a:pt x="680199" y="2051947"/>
                </a:cubicBezTo>
                <a:lnTo>
                  <a:pt x="667351" y="2054469"/>
                </a:lnTo>
                <a:lnTo>
                  <a:pt x="660961" y="2049404"/>
                </a:lnTo>
                <a:lnTo>
                  <a:pt x="638282" y="2060093"/>
                </a:lnTo>
                <a:lnTo>
                  <a:pt x="583551" y="2070197"/>
                </a:lnTo>
                <a:cubicBezTo>
                  <a:pt x="569268" y="2091365"/>
                  <a:pt x="529124" y="2053106"/>
                  <a:pt x="525274" y="2079137"/>
                </a:cubicBezTo>
                <a:cubicBezTo>
                  <a:pt x="506495" y="2056498"/>
                  <a:pt x="440091" y="2069666"/>
                  <a:pt x="405635" y="2059339"/>
                </a:cubicBezTo>
                <a:cubicBezTo>
                  <a:pt x="397410" y="2069278"/>
                  <a:pt x="294416" y="2032966"/>
                  <a:pt x="281555" y="2022847"/>
                </a:cubicBezTo>
                <a:cubicBezTo>
                  <a:pt x="171589" y="1986245"/>
                  <a:pt x="126791" y="1985528"/>
                  <a:pt x="98513" y="1969504"/>
                </a:cubicBezTo>
                <a:cubicBezTo>
                  <a:pt x="85544" y="1965247"/>
                  <a:pt x="73324" y="1958000"/>
                  <a:pt x="56191" y="1950709"/>
                </a:cubicBezTo>
                <a:lnTo>
                  <a:pt x="0" y="1935789"/>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Naslov 1">
            <a:extLst>
              <a:ext uri="{FF2B5EF4-FFF2-40B4-BE49-F238E27FC236}">
                <a16:creationId xmlns:a16="http://schemas.microsoft.com/office/drawing/2014/main" id="{6F2486B6-36BF-5CFE-BC8B-88CE74165AA0}"/>
              </a:ext>
            </a:extLst>
          </p:cNvPr>
          <p:cNvSpPr>
            <a:spLocks noGrp="1"/>
          </p:cNvSpPr>
          <p:nvPr>
            <p:ph type="title"/>
          </p:nvPr>
        </p:nvSpPr>
        <p:spPr>
          <a:xfrm>
            <a:off x="1137036" y="548640"/>
            <a:ext cx="9543405" cy="1188720"/>
          </a:xfrm>
        </p:spPr>
        <p:txBody>
          <a:bodyPr>
            <a:normAutofit/>
          </a:bodyPr>
          <a:lstStyle/>
          <a:p>
            <a:r>
              <a:rPr lang="hr-HR" sz="1800" dirty="0">
                <a:effectLst/>
                <a:latin typeface="Calibri" panose="020F0502020204030204" pitchFamily="34" charset="0"/>
                <a:ea typeface="Calibri" panose="020F0502020204030204" pitchFamily="34" charset="0"/>
                <a:cs typeface="Times New Roman" panose="02020603050405020304" pitchFamily="18" charset="0"/>
              </a:rPr>
              <a:t> </a:t>
            </a:r>
            <a:r>
              <a:rPr lang="hr-HR" sz="2800" dirty="0" err="1">
                <a:effectLst/>
                <a:latin typeface="Calibri" panose="020F0502020204030204" pitchFamily="34" charset="0"/>
                <a:ea typeface="Calibri" panose="020F0502020204030204" pitchFamily="34" charset="0"/>
                <a:cs typeface="Times New Roman" panose="02020603050405020304" pitchFamily="18" charset="0"/>
              </a:rPr>
              <a:t>Helenae</a:t>
            </a:r>
            <a:r>
              <a:rPr lang="hr-HR" sz="2800" dirty="0">
                <a:effectLst/>
                <a:latin typeface="Calibri" panose="020F0502020204030204" pitchFamily="34" charset="0"/>
                <a:ea typeface="Calibri" panose="020F0502020204030204" pitchFamily="34" charset="0"/>
                <a:cs typeface="Times New Roman" panose="02020603050405020304" pitchFamily="18" charset="0"/>
              </a:rPr>
              <a:t> </a:t>
            </a:r>
            <a:r>
              <a:rPr lang="hr-HR" sz="2800" dirty="0" err="1">
                <a:effectLst/>
                <a:latin typeface="Calibri" panose="020F0502020204030204" pitchFamily="34" charset="0"/>
                <a:ea typeface="Calibri" panose="020F0502020204030204" pitchFamily="34" charset="0"/>
                <a:cs typeface="Times New Roman" panose="02020603050405020304" pitchFamily="18" charset="0"/>
              </a:rPr>
              <a:t>reginae</a:t>
            </a:r>
            <a:r>
              <a:rPr lang="hr-HR" sz="2800" dirty="0">
                <a:effectLst/>
                <a:latin typeface="Calibri" panose="020F0502020204030204" pitchFamily="34" charset="0"/>
                <a:ea typeface="Calibri" panose="020F0502020204030204" pitchFamily="34" charset="0"/>
                <a:cs typeface="Times New Roman" panose="02020603050405020304" pitchFamily="18" charset="0"/>
              </a:rPr>
              <a:t> </a:t>
            </a:r>
            <a:r>
              <a:rPr lang="hr-HR" sz="2800" dirty="0" err="1">
                <a:effectLst/>
                <a:latin typeface="Calibri" panose="020F0502020204030204" pitchFamily="34" charset="0"/>
                <a:ea typeface="Calibri" panose="020F0502020204030204" pitchFamily="34" charset="0"/>
                <a:cs typeface="Times New Roman" panose="02020603050405020304" pitchFamily="18" charset="0"/>
              </a:rPr>
              <a:t>epitaphium</a:t>
            </a:r>
            <a:r>
              <a:rPr lang="hr-HR" sz="2800" dirty="0">
                <a:effectLst/>
                <a:latin typeface="Calibri" panose="020F0502020204030204" pitchFamily="34" charset="0"/>
                <a:ea typeface="Calibri" panose="020F0502020204030204" pitchFamily="34" charset="0"/>
                <a:cs typeface="Times New Roman" panose="02020603050405020304" pitchFamily="18" charset="0"/>
              </a:rPr>
              <a:t>  </a:t>
            </a:r>
            <a:endParaRPr lang="hr-HR" sz="3200" dirty="0">
              <a:solidFill>
                <a:schemeClr val="tx1">
                  <a:lumMod val="85000"/>
                  <a:lumOff val="15000"/>
                </a:schemeClr>
              </a:solidFill>
            </a:endParaRPr>
          </a:p>
        </p:txBody>
      </p:sp>
      <p:sp>
        <p:nvSpPr>
          <p:cNvPr id="3" name="Rezervirano mjesto sadržaja 2">
            <a:extLst>
              <a:ext uri="{FF2B5EF4-FFF2-40B4-BE49-F238E27FC236}">
                <a16:creationId xmlns:a16="http://schemas.microsoft.com/office/drawing/2014/main" id="{32C373EC-4EAE-1B9B-AA22-964DEDC2DAE6}"/>
              </a:ext>
            </a:extLst>
          </p:cNvPr>
          <p:cNvSpPr>
            <a:spLocks noGrp="1"/>
          </p:cNvSpPr>
          <p:nvPr>
            <p:ph idx="1"/>
          </p:nvPr>
        </p:nvSpPr>
        <p:spPr>
          <a:xfrm>
            <a:off x="1957987" y="2431765"/>
            <a:ext cx="8276026" cy="3320031"/>
          </a:xfrm>
        </p:spPr>
        <p:txBody>
          <a:bodyPr anchor="ctr">
            <a:normAutofit lnSpcReduction="10000"/>
          </a:bodyPr>
          <a:lstStyle/>
          <a:p>
            <a:pPr marL="0" indent="0">
              <a:buNone/>
            </a:pPr>
            <a:endParaRPr lang="hr-HR" sz="1700" dirty="0">
              <a:solidFill>
                <a:schemeClr val="tx1">
                  <a:lumMod val="85000"/>
                  <a:lumOff val="15000"/>
                </a:schemeClr>
              </a:solidFill>
            </a:endParaRPr>
          </a:p>
          <a:p>
            <a:pPr marL="0" indent="0">
              <a:buNone/>
            </a:pPr>
            <a:r>
              <a:rPr lang="hr-HR" sz="1700" dirty="0">
                <a:solidFill>
                  <a:schemeClr val="tx1">
                    <a:lumMod val="85000"/>
                    <a:lumOff val="15000"/>
                  </a:schemeClr>
                </a:solidFill>
              </a:rPr>
              <a:t>In </a:t>
            </a:r>
            <a:r>
              <a:rPr lang="hr-HR" sz="1700" dirty="0" err="1">
                <a:solidFill>
                  <a:schemeClr val="tx1">
                    <a:lumMod val="85000"/>
                    <a:lumOff val="15000"/>
                  </a:schemeClr>
                </a:solidFill>
              </a:rPr>
              <a:t>hoc</a:t>
            </a:r>
            <a:r>
              <a:rPr lang="hr-HR" sz="1700" dirty="0">
                <a:solidFill>
                  <a:schemeClr val="tx1">
                    <a:lumMod val="85000"/>
                    <a:lumOff val="15000"/>
                  </a:schemeClr>
                </a:solidFill>
              </a:rPr>
              <a:t> </a:t>
            </a:r>
            <a:r>
              <a:rPr lang="hr-HR" sz="1700" dirty="0" err="1">
                <a:solidFill>
                  <a:schemeClr val="tx1">
                    <a:lumMod val="85000"/>
                    <a:lumOff val="15000"/>
                  </a:schemeClr>
                </a:solidFill>
              </a:rPr>
              <a:t>tumulo</a:t>
            </a:r>
            <a:r>
              <a:rPr lang="hr-HR" sz="1700" dirty="0">
                <a:solidFill>
                  <a:schemeClr val="tx1">
                    <a:lumMod val="85000"/>
                    <a:lumOff val="15000"/>
                  </a:schemeClr>
                </a:solidFill>
              </a:rPr>
              <a:t> </a:t>
            </a:r>
            <a:r>
              <a:rPr lang="hr-HR" sz="1700" dirty="0" err="1">
                <a:solidFill>
                  <a:schemeClr val="tx1">
                    <a:lumMod val="85000"/>
                    <a:lumOff val="15000"/>
                  </a:schemeClr>
                </a:solidFill>
              </a:rPr>
              <a:t>quiescit</a:t>
            </a:r>
            <a:r>
              <a:rPr lang="hr-HR" sz="1700" dirty="0">
                <a:solidFill>
                  <a:schemeClr val="tx1">
                    <a:lumMod val="85000"/>
                    <a:lumOff val="15000"/>
                  </a:schemeClr>
                </a:solidFill>
              </a:rPr>
              <a:t> Helen </a:t>
            </a:r>
            <a:r>
              <a:rPr lang="hr-HR" sz="1700" dirty="0" err="1">
                <a:solidFill>
                  <a:schemeClr val="tx1">
                    <a:lumMod val="85000"/>
                    <a:lumOff val="15000"/>
                  </a:schemeClr>
                </a:solidFill>
              </a:rPr>
              <a:t>famosa</a:t>
            </a:r>
            <a:r>
              <a:rPr lang="hr-HR" sz="1700" dirty="0">
                <a:solidFill>
                  <a:schemeClr val="tx1">
                    <a:lumMod val="85000"/>
                    <a:lumOff val="15000"/>
                  </a:schemeClr>
                </a:solidFill>
              </a:rPr>
              <a:t>, </a:t>
            </a:r>
            <a:r>
              <a:rPr lang="hr-HR" sz="1700" dirty="0" err="1">
                <a:solidFill>
                  <a:schemeClr val="tx1">
                    <a:lumMod val="85000"/>
                    <a:lumOff val="15000"/>
                  </a:schemeClr>
                </a:solidFill>
              </a:rPr>
              <a:t>quae</a:t>
            </a:r>
            <a:r>
              <a:rPr lang="hr-HR" sz="1700" dirty="0">
                <a:solidFill>
                  <a:schemeClr val="tx1">
                    <a:lumMod val="85000"/>
                    <a:lumOff val="15000"/>
                  </a:schemeClr>
                </a:solidFill>
              </a:rPr>
              <a:t> </a:t>
            </a:r>
            <a:r>
              <a:rPr lang="hr-HR" sz="1700" dirty="0" err="1">
                <a:solidFill>
                  <a:schemeClr val="tx1">
                    <a:lumMod val="85000"/>
                    <a:lumOff val="15000"/>
                  </a:schemeClr>
                </a:solidFill>
              </a:rPr>
              <a:t>fuit</a:t>
            </a:r>
            <a:r>
              <a:rPr lang="hr-HR" sz="1700" dirty="0">
                <a:solidFill>
                  <a:schemeClr val="tx1">
                    <a:lumMod val="85000"/>
                    <a:lumOff val="15000"/>
                  </a:schemeClr>
                </a:solidFill>
              </a:rPr>
              <a:t> </a:t>
            </a:r>
            <a:r>
              <a:rPr lang="hr-HR" sz="1700" dirty="0" err="1">
                <a:solidFill>
                  <a:schemeClr val="tx1">
                    <a:lumMod val="85000"/>
                    <a:lumOff val="15000"/>
                  </a:schemeClr>
                </a:solidFill>
              </a:rPr>
              <a:t>uxor</a:t>
            </a:r>
            <a:r>
              <a:rPr lang="hr-HR" sz="1700" dirty="0">
                <a:solidFill>
                  <a:schemeClr val="tx1">
                    <a:lumMod val="85000"/>
                    <a:lumOff val="15000"/>
                  </a:schemeClr>
                </a:solidFill>
              </a:rPr>
              <a:t> Mihaeli </a:t>
            </a:r>
            <a:r>
              <a:rPr lang="hr-HR" sz="1700" dirty="0" err="1">
                <a:solidFill>
                  <a:schemeClr val="tx1">
                    <a:lumMod val="85000"/>
                    <a:lumOff val="15000"/>
                  </a:schemeClr>
                </a:solidFill>
              </a:rPr>
              <a:t>regi</a:t>
            </a:r>
            <a:r>
              <a:rPr lang="hr-HR" sz="1700" dirty="0">
                <a:solidFill>
                  <a:schemeClr val="tx1">
                    <a:lumMod val="85000"/>
                    <a:lumOff val="15000"/>
                  </a:schemeClr>
                </a:solidFill>
              </a:rPr>
              <a:t> </a:t>
            </a:r>
            <a:r>
              <a:rPr lang="hr-HR" sz="1700" dirty="0" err="1">
                <a:solidFill>
                  <a:schemeClr val="tx1">
                    <a:lumMod val="85000"/>
                    <a:lumOff val="15000"/>
                  </a:schemeClr>
                </a:solidFill>
              </a:rPr>
              <a:t>materque</a:t>
            </a:r>
            <a:r>
              <a:rPr lang="hr-HR" sz="1700" dirty="0">
                <a:solidFill>
                  <a:schemeClr val="tx1">
                    <a:lumMod val="85000"/>
                    <a:lumOff val="15000"/>
                  </a:schemeClr>
                </a:solidFill>
              </a:rPr>
              <a:t> </a:t>
            </a:r>
            <a:r>
              <a:rPr lang="hr-HR" sz="1700" dirty="0" err="1">
                <a:solidFill>
                  <a:schemeClr val="tx1">
                    <a:lumMod val="85000"/>
                    <a:lumOff val="15000"/>
                  </a:schemeClr>
                </a:solidFill>
              </a:rPr>
              <a:t>Stefani</a:t>
            </a:r>
            <a:r>
              <a:rPr lang="hr-HR" sz="1700" dirty="0">
                <a:solidFill>
                  <a:schemeClr val="tx1">
                    <a:lumMod val="85000"/>
                    <a:lumOff val="15000"/>
                  </a:schemeClr>
                </a:solidFill>
              </a:rPr>
              <a:t> </a:t>
            </a:r>
            <a:r>
              <a:rPr lang="hr-HR" sz="1700" dirty="0" err="1">
                <a:solidFill>
                  <a:schemeClr val="tx1">
                    <a:lumMod val="85000"/>
                    <a:lumOff val="15000"/>
                  </a:schemeClr>
                </a:solidFill>
              </a:rPr>
              <a:t>regis</a:t>
            </a:r>
            <a:r>
              <a:rPr lang="hr-HR" sz="1700" dirty="0">
                <a:solidFill>
                  <a:schemeClr val="tx1">
                    <a:lumMod val="85000"/>
                    <a:lumOff val="15000"/>
                  </a:schemeClr>
                </a:solidFill>
              </a:rPr>
              <a:t> </a:t>
            </a:r>
            <a:r>
              <a:rPr lang="hr-HR" sz="1700" dirty="0" err="1">
                <a:solidFill>
                  <a:schemeClr val="tx1">
                    <a:lumMod val="85000"/>
                    <a:lumOff val="15000"/>
                  </a:schemeClr>
                </a:solidFill>
              </a:rPr>
              <a:t>pacemque</a:t>
            </a:r>
            <a:r>
              <a:rPr lang="hr-HR" sz="1700" dirty="0">
                <a:solidFill>
                  <a:schemeClr val="tx1">
                    <a:lumMod val="85000"/>
                    <a:lumOff val="15000"/>
                  </a:schemeClr>
                </a:solidFill>
              </a:rPr>
              <a:t> </a:t>
            </a:r>
            <a:r>
              <a:rPr lang="hr-HR" sz="1700" dirty="0" err="1">
                <a:solidFill>
                  <a:schemeClr val="tx1">
                    <a:lumMod val="85000"/>
                    <a:lumOff val="15000"/>
                  </a:schemeClr>
                </a:solidFill>
              </a:rPr>
              <a:t>obtenuit</a:t>
            </a:r>
            <a:r>
              <a:rPr lang="hr-HR" sz="1700" dirty="0">
                <a:solidFill>
                  <a:schemeClr val="tx1">
                    <a:lumMod val="85000"/>
                    <a:lumOff val="15000"/>
                  </a:schemeClr>
                </a:solidFill>
              </a:rPr>
              <a:t> </a:t>
            </a:r>
            <a:r>
              <a:rPr lang="hr-HR" sz="1700" dirty="0" err="1">
                <a:solidFill>
                  <a:schemeClr val="tx1">
                    <a:lumMod val="85000"/>
                    <a:lumOff val="15000"/>
                  </a:schemeClr>
                </a:solidFill>
              </a:rPr>
              <a:t>regni</a:t>
            </a:r>
            <a:r>
              <a:rPr lang="hr-HR" sz="1700" dirty="0">
                <a:solidFill>
                  <a:schemeClr val="tx1">
                    <a:lumMod val="85000"/>
                    <a:lumOff val="15000"/>
                  </a:schemeClr>
                </a:solidFill>
              </a:rPr>
              <a:t>. VIII </a:t>
            </a:r>
            <a:r>
              <a:rPr lang="hr-HR" sz="1700" dirty="0" err="1">
                <a:solidFill>
                  <a:schemeClr val="tx1">
                    <a:lumMod val="85000"/>
                    <a:lumOff val="15000"/>
                  </a:schemeClr>
                </a:solidFill>
              </a:rPr>
              <a:t>Idus</a:t>
            </a:r>
            <a:r>
              <a:rPr lang="hr-HR" sz="1700" dirty="0">
                <a:solidFill>
                  <a:schemeClr val="tx1">
                    <a:lumMod val="85000"/>
                    <a:lumOff val="15000"/>
                  </a:schemeClr>
                </a:solidFill>
              </a:rPr>
              <a:t> </a:t>
            </a:r>
            <a:r>
              <a:rPr lang="hr-HR" sz="1700" dirty="0" err="1">
                <a:solidFill>
                  <a:schemeClr val="tx1">
                    <a:lumMod val="85000"/>
                    <a:lumOff val="15000"/>
                  </a:schemeClr>
                </a:solidFill>
              </a:rPr>
              <a:t>mensis</a:t>
            </a:r>
            <a:r>
              <a:rPr lang="hr-HR" sz="1700" dirty="0">
                <a:solidFill>
                  <a:schemeClr val="tx1">
                    <a:lumMod val="85000"/>
                    <a:lumOff val="15000"/>
                  </a:schemeClr>
                </a:solidFill>
              </a:rPr>
              <a:t> </a:t>
            </a:r>
            <a:r>
              <a:rPr lang="hr-HR" sz="1700" dirty="0" err="1">
                <a:solidFill>
                  <a:schemeClr val="tx1">
                    <a:lumMod val="85000"/>
                    <a:lumOff val="15000"/>
                  </a:schemeClr>
                </a:solidFill>
              </a:rPr>
              <a:t>Octobris</a:t>
            </a:r>
            <a:r>
              <a:rPr lang="hr-HR" sz="1700" dirty="0">
                <a:solidFill>
                  <a:schemeClr val="tx1">
                    <a:lumMod val="85000"/>
                    <a:lumOff val="15000"/>
                  </a:schemeClr>
                </a:solidFill>
              </a:rPr>
              <a:t> </a:t>
            </a:r>
            <a:r>
              <a:rPr lang="hr-HR" sz="1700" dirty="0" err="1">
                <a:solidFill>
                  <a:schemeClr val="tx1">
                    <a:lumMod val="85000"/>
                    <a:lumOff val="15000"/>
                  </a:schemeClr>
                </a:solidFill>
              </a:rPr>
              <a:t>obiit</a:t>
            </a:r>
            <a:r>
              <a:rPr lang="hr-HR" sz="1700" dirty="0">
                <a:solidFill>
                  <a:schemeClr val="tx1">
                    <a:lumMod val="85000"/>
                    <a:lumOff val="15000"/>
                  </a:schemeClr>
                </a:solidFill>
              </a:rPr>
              <a:t> </a:t>
            </a:r>
            <a:r>
              <a:rPr lang="hr-HR" sz="1700" dirty="0" err="1">
                <a:solidFill>
                  <a:schemeClr val="tx1">
                    <a:lumMod val="85000"/>
                    <a:lumOff val="15000"/>
                  </a:schemeClr>
                </a:solidFill>
              </a:rPr>
              <a:t>in</a:t>
            </a:r>
            <a:r>
              <a:rPr lang="hr-HR" sz="1700" dirty="0">
                <a:solidFill>
                  <a:schemeClr val="tx1">
                    <a:lumMod val="85000"/>
                    <a:lumOff val="15000"/>
                  </a:schemeClr>
                </a:solidFill>
              </a:rPr>
              <a:t> </a:t>
            </a:r>
            <a:r>
              <a:rPr lang="hr-HR" sz="1700" dirty="0" err="1">
                <a:solidFill>
                  <a:schemeClr val="tx1">
                    <a:lumMod val="85000"/>
                    <a:lumOff val="15000"/>
                  </a:schemeClr>
                </a:solidFill>
              </a:rPr>
              <a:t>pace</a:t>
            </a:r>
            <a:r>
              <a:rPr lang="hr-HR" sz="1700" dirty="0">
                <a:solidFill>
                  <a:schemeClr val="tx1">
                    <a:lumMod val="85000"/>
                    <a:lumOff val="15000"/>
                  </a:schemeClr>
                </a:solidFill>
              </a:rPr>
              <a:t>. </a:t>
            </a:r>
            <a:r>
              <a:rPr lang="hr-HR" sz="1700" dirty="0" err="1">
                <a:solidFill>
                  <a:schemeClr val="tx1">
                    <a:lumMod val="85000"/>
                    <a:lumOff val="15000"/>
                  </a:schemeClr>
                </a:solidFill>
              </a:rPr>
              <a:t>Hic</a:t>
            </a:r>
            <a:r>
              <a:rPr lang="hr-HR" sz="1700" dirty="0">
                <a:solidFill>
                  <a:schemeClr val="tx1">
                    <a:lumMod val="85000"/>
                    <a:lumOff val="15000"/>
                  </a:schemeClr>
                </a:solidFill>
              </a:rPr>
              <a:t> ordinata </a:t>
            </a:r>
            <a:r>
              <a:rPr lang="hr-HR" sz="1700" dirty="0" err="1">
                <a:solidFill>
                  <a:schemeClr val="tx1">
                    <a:lumMod val="85000"/>
                    <a:lumOff val="15000"/>
                  </a:schemeClr>
                </a:solidFill>
              </a:rPr>
              <a:t>fuit</a:t>
            </a:r>
            <a:r>
              <a:rPr lang="hr-HR" sz="1700" dirty="0">
                <a:solidFill>
                  <a:schemeClr val="tx1">
                    <a:lumMod val="85000"/>
                    <a:lumOff val="15000"/>
                  </a:schemeClr>
                </a:solidFill>
              </a:rPr>
              <a:t> </a:t>
            </a:r>
            <a:r>
              <a:rPr lang="hr-HR" sz="1700" dirty="0" err="1">
                <a:solidFill>
                  <a:schemeClr val="tx1">
                    <a:lumMod val="85000"/>
                    <a:lumOff val="15000"/>
                  </a:schemeClr>
                </a:solidFill>
              </a:rPr>
              <a:t>anno</a:t>
            </a:r>
            <a:r>
              <a:rPr lang="hr-HR" sz="1700" dirty="0">
                <a:solidFill>
                  <a:schemeClr val="tx1">
                    <a:lumMod val="85000"/>
                    <a:lumOff val="15000"/>
                  </a:schemeClr>
                </a:solidFill>
              </a:rPr>
              <a:t> </a:t>
            </a:r>
            <a:r>
              <a:rPr lang="hr-HR" sz="1700" dirty="0" err="1">
                <a:solidFill>
                  <a:schemeClr val="tx1">
                    <a:lumMod val="85000"/>
                    <a:lumOff val="15000"/>
                  </a:schemeClr>
                </a:solidFill>
              </a:rPr>
              <a:t>ab</a:t>
            </a:r>
            <a:r>
              <a:rPr lang="hr-HR" sz="1700" dirty="0">
                <a:solidFill>
                  <a:schemeClr val="tx1">
                    <a:lumMod val="85000"/>
                    <a:lumOff val="15000"/>
                  </a:schemeClr>
                </a:solidFill>
              </a:rPr>
              <a:t> </a:t>
            </a:r>
            <a:r>
              <a:rPr lang="hr-HR" sz="1700" dirty="0" err="1">
                <a:solidFill>
                  <a:schemeClr val="tx1">
                    <a:lumMod val="85000"/>
                    <a:lumOff val="15000"/>
                  </a:schemeClr>
                </a:solidFill>
              </a:rPr>
              <a:t>incarnatione</a:t>
            </a:r>
            <a:r>
              <a:rPr lang="hr-HR" sz="1700" dirty="0">
                <a:solidFill>
                  <a:schemeClr val="tx1">
                    <a:lumMod val="85000"/>
                    <a:lumOff val="15000"/>
                  </a:schemeClr>
                </a:solidFill>
              </a:rPr>
              <a:t> </a:t>
            </a:r>
            <a:r>
              <a:rPr lang="hr-HR" sz="1700" dirty="0" err="1">
                <a:solidFill>
                  <a:schemeClr val="tx1">
                    <a:lumMod val="85000"/>
                    <a:lumOff val="15000"/>
                  </a:schemeClr>
                </a:solidFill>
              </a:rPr>
              <a:t>domini</a:t>
            </a:r>
            <a:r>
              <a:rPr lang="hr-HR" sz="1700" dirty="0">
                <a:solidFill>
                  <a:schemeClr val="tx1">
                    <a:lumMod val="85000"/>
                    <a:lumOff val="15000"/>
                  </a:schemeClr>
                </a:solidFill>
              </a:rPr>
              <a:t> DCCCCLXXVI… </a:t>
            </a:r>
            <a:r>
              <a:rPr lang="hr-HR" sz="1700" dirty="0" err="1">
                <a:solidFill>
                  <a:schemeClr val="tx1">
                    <a:lumMod val="85000"/>
                    <a:lumOff val="15000"/>
                  </a:schemeClr>
                </a:solidFill>
              </a:rPr>
              <a:t>Istaque</a:t>
            </a:r>
            <a:r>
              <a:rPr lang="hr-HR" sz="1700" dirty="0">
                <a:solidFill>
                  <a:schemeClr val="tx1">
                    <a:lumMod val="85000"/>
                    <a:lumOff val="15000"/>
                  </a:schemeClr>
                </a:solidFill>
              </a:rPr>
              <a:t> </a:t>
            </a:r>
            <a:r>
              <a:rPr lang="hr-HR" sz="1700" dirty="0" err="1">
                <a:solidFill>
                  <a:schemeClr val="tx1">
                    <a:lumMod val="85000"/>
                    <a:lumOff val="15000"/>
                  </a:schemeClr>
                </a:solidFill>
              </a:rPr>
              <a:t>vivens</a:t>
            </a:r>
            <a:r>
              <a:rPr lang="hr-HR" sz="1700" dirty="0">
                <a:solidFill>
                  <a:schemeClr val="tx1">
                    <a:lumMod val="85000"/>
                    <a:lumOff val="15000"/>
                  </a:schemeClr>
                </a:solidFill>
              </a:rPr>
              <a:t> </a:t>
            </a:r>
            <a:r>
              <a:rPr lang="hr-HR" sz="1700" dirty="0" err="1">
                <a:solidFill>
                  <a:schemeClr val="tx1">
                    <a:lumMod val="85000"/>
                    <a:lumOff val="15000"/>
                  </a:schemeClr>
                </a:solidFill>
              </a:rPr>
              <a:t>fuit</a:t>
            </a:r>
            <a:r>
              <a:rPr lang="hr-HR" sz="1700" dirty="0">
                <a:solidFill>
                  <a:schemeClr val="tx1">
                    <a:lumMod val="85000"/>
                    <a:lumOff val="15000"/>
                  </a:schemeClr>
                </a:solidFill>
              </a:rPr>
              <a:t> </a:t>
            </a:r>
            <a:r>
              <a:rPr lang="hr-HR" sz="1700" dirty="0" err="1">
                <a:solidFill>
                  <a:schemeClr val="tx1">
                    <a:lumMod val="85000"/>
                    <a:lumOff val="15000"/>
                  </a:schemeClr>
                </a:solidFill>
              </a:rPr>
              <a:t>regni</a:t>
            </a:r>
            <a:r>
              <a:rPr lang="hr-HR" sz="1700" dirty="0">
                <a:solidFill>
                  <a:schemeClr val="tx1">
                    <a:lumMod val="85000"/>
                    <a:lumOff val="15000"/>
                  </a:schemeClr>
                </a:solidFill>
              </a:rPr>
              <a:t> mater, fit </a:t>
            </a:r>
            <a:r>
              <a:rPr lang="hr-HR" sz="1700" dirty="0" err="1">
                <a:solidFill>
                  <a:schemeClr val="tx1">
                    <a:lumMod val="85000"/>
                    <a:lumOff val="15000"/>
                  </a:schemeClr>
                </a:solidFill>
              </a:rPr>
              <a:t>pupillorum</a:t>
            </a:r>
            <a:r>
              <a:rPr lang="hr-HR" sz="1700" dirty="0">
                <a:solidFill>
                  <a:schemeClr val="tx1">
                    <a:lumMod val="85000"/>
                    <a:lumOff val="15000"/>
                  </a:schemeClr>
                </a:solidFill>
              </a:rPr>
              <a:t> </a:t>
            </a:r>
            <a:r>
              <a:rPr lang="hr-HR" sz="1700" dirty="0" err="1">
                <a:solidFill>
                  <a:schemeClr val="tx1">
                    <a:lumMod val="85000"/>
                    <a:lumOff val="15000"/>
                  </a:schemeClr>
                </a:solidFill>
              </a:rPr>
              <a:t>tutorque</a:t>
            </a:r>
            <a:r>
              <a:rPr lang="hr-HR" sz="1700" dirty="0">
                <a:solidFill>
                  <a:schemeClr val="tx1">
                    <a:lumMod val="85000"/>
                    <a:lumOff val="15000"/>
                  </a:schemeClr>
                </a:solidFill>
              </a:rPr>
              <a:t> </a:t>
            </a:r>
            <a:r>
              <a:rPr lang="hr-HR" sz="1700" dirty="0" err="1">
                <a:solidFill>
                  <a:schemeClr val="tx1">
                    <a:lumMod val="85000"/>
                    <a:lumOff val="15000"/>
                  </a:schemeClr>
                </a:solidFill>
              </a:rPr>
              <a:t>vidarum</a:t>
            </a:r>
            <a:r>
              <a:rPr lang="hr-HR" sz="1700" dirty="0">
                <a:solidFill>
                  <a:schemeClr val="tx1">
                    <a:lumMod val="85000"/>
                    <a:lumOff val="15000"/>
                  </a:schemeClr>
                </a:solidFill>
              </a:rPr>
              <a:t>.</a:t>
            </a:r>
          </a:p>
          <a:p>
            <a:pPr marL="0" indent="0">
              <a:buNone/>
            </a:pPr>
            <a:r>
              <a:rPr lang="hr-HR" sz="1700" dirty="0" err="1">
                <a:solidFill>
                  <a:schemeClr val="tx1">
                    <a:lumMod val="85000"/>
                    <a:lumOff val="15000"/>
                  </a:schemeClr>
                </a:solidFill>
              </a:rPr>
              <a:t>Icque</a:t>
            </a:r>
            <a:r>
              <a:rPr lang="hr-HR" sz="1700" dirty="0">
                <a:solidFill>
                  <a:schemeClr val="tx1">
                    <a:lumMod val="85000"/>
                    <a:lumOff val="15000"/>
                  </a:schemeClr>
                </a:solidFill>
              </a:rPr>
              <a:t> </a:t>
            </a:r>
            <a:r>
              <a:rPr lang="hr-HR" sz="1700" dirty="0" err="1">
                <a:solidFill>
                  <a:schemeClr val="tx1">
                    <a:lumMod val="85000"/>
                    <a:lumOff val="15000"/>
                  </a:schemeClr>
                </a:solidFill>
              </a:rPr>
              <a:t>aspiciens</a:t>
            </a:r>
            <a:r>
              <a:rPr lang="hr-HR" sz="1700" dirty="0">
                <a:solidFill>
                  <a:schemeClr val="tx1">
                    <a:lumMod val="85000"/>
                    <a:lumOff val="15000"/>
                  </a:schemeClr>
                </a:solidFill>
              </a:rPr>
              <a:t> vir, „Anime” </a:t>
            </a:r>
            <a:r>
              <a:rPr lang="hr-HR" sz="1700" dirty="0" err="1">
                <a:solidFill>
                  <a:schemeClr val="tx1">
                    <a:lumMod val="85000"/>
                    <a:lumOff val="15000"/>
                  </a:schemeClr>
                </a:solidFill>
              </a:rPr>
              <a:t>dic</a:t>
            </a:r>
            <a:r>
              <a:rPr lang="hr-HR" sz="1700" dirty="0">
                <a:solidFill>
                  <a:schemeClr val="tx1">
                    <a:lumMod val="85000"/>
                    <a:lumOff val="15000"/>
                  </a:schemeClr>
                </a:solidFill>
              </a:rPr>
              <a:t> „</a:t>
            </a:r>
            <a:r>
              <a:rPr lang="hr-HR" sz="1700" dirty="0" err="1">
                <a:solidFill>
                  <a:schemeClr val="tx1">
                    <a:lumMod val="85000"/>
                    <a:lumOff val="15000"/>
                  </a:schemeClr>
                </a:solidFill>
              </a:rPr>
              <a:t>miserere</a:t>
            </a:r>
            <a:r>
              <a:rPr lang="hr-HR" sz="1700" dirty="0">
                <a:solidFill>
                  <a:schemeClr val="tx1">
                    <a:lumMod val="85000"/>
                    <a:lumOff val="15000"/>
                  </a:schemeClr>
                </a:solidFill>
              </a:rPr>
              <a:t>, </a:t>
            </a:r>
            <a:r>
              <a:rPr lang="hr-HR" sz="1700" dirty="0" err="1">
                <a:solidFill>
                  <a:schemeClr val="tx1">
                    <a:lumMod val="85000"/>
                    <a:lumOff val="15000"/>
                  </a:schemeClr>
                </a:solidFill>
              </a:rPr>
              <a:t>Deus</a:t>
            </a:r>
            <a:r>
              <a:rPr lang="hr-HR" sz="1700" dirty="0">
                <a:solidFill>
                  <a:schemeClr val="tx1">
                    <a:lumMod val="85000"/>
                    <a:lumOff val="15000"/>
                  </a:schemeClr>
                </a:solidFill>
              </a:rPr>
              <a:t>.”</a:t>
            </a:r>
          </a:p>
          <a:p>
            <a:pPr marL="0" indent="0">
              <a:buNone/>
            </a:pPr>
            <a:endParaRPr lang="hr-HR" sz="1700" dirty="0">
              <a:solidFill>
                <a:schemeClr val="tx1">
                  <a:lumMod val="85000"/>
                  <a:lumOff val="15000"/>
                </a:schemeClr>
              </a:solidFill>
            </a:endParaRPr>
          </a:p>
          <a:p>
            <a:r>
              <a:rPr lang="hr-HR" sz="1700" dirty="0">
                <a:solidFill>
                  <a:schemeClr val="tx1">
                    <a:lumMod val="85000"/>
                    <a:lumOff val="15000"/>
                  </a:schemeClr>
                </a:solidFill>
              </a:rPr>
              <a:t>VIII </a:t>
            </a:r>
            <a:r>
              <a:rPr lang="hr-HR" sz="1700" dirty="0" err="1">
                <a:solidFill>
                  <a:schemeClr val="tx1">
                    <a:lumMod val="85000"/>
                    <a:lumOff val="15000"/>
                  </a:schemeClr>
                </a:solidFill>
              </a:rPr>
              <a:t>Idus</a:t>
            </a:r>
            <a:r>
              <a:rPr lang="hr-HR" sz="1700" dirty="0">
                <a:solidFill>
                  <a:schemeClr val="tx1">
                    <a:lumMod val="85000"/>
                    <a:lumOff val="15000"/>
                  </a:schemeClr>
                </a:solidFill>
              </a:rPr>
              <a:t> </a:t>
            </a:r>
            <a:r>
              <a:rPr lang="hr-HR" sz="1700" dirty="0" err="1">
                <a:solidFill>
                  <a:schemeClr val="tx1">
                    <a:lumMod val="85000"/>
                    <a:lumOff val="15000"/>
                  </a:schemeClr>
                </a:solidFill>
              </a:rPr>
              <a:t>mensis</a:t>
            </a:r>
            <a:r>
              <a:rPr lang="hr-HR" sz="1700" dirty="0">
                <a:solidFill>
                  <a:schemeClr val="tx1">
                    <a:lumMod val="85000"/>
                    <a:lumOff val="15000"/>
                  </a:schemeClr>
                </a:solidFill>
              </a:rPr>
              <a:t> </a:t>
            </a:r>
            <a:r>
              <a:rPr lang="hr-HR" sz="1700" dirty="0" err="1">
                <a:solidFill>
                  <a:schemeClr val="tx1">
                    <a:lumMod val="85000"/>
                    <a:lumOff val="15000"/>
                  </a:schemeClr>
                </a:solidFill>
              </a:rPr>
              <a:t>Octobris</a:t>
            </a:r>
            <a:r>
              <a:rPr lang="hr-HR" sz="1700" dirty="0">
                <a:solidFill>
                  <a:schemeClr val="tx1">
                    <a:lumMod val="85000"/>
                    <a:lumOff val="15000"/>
                  </a:schemeClr>
                </a:solidFill>
              </a:rPr>
              <a:t> – 8. listopada</a:t>
            </a:r>
            <a:endParaRPr lang="en-US" sz="1700" dirty="0">
              <a:solidFill>
                <a:schemeClr val="tx1">
                  <a:lumMod val="85000"/>
                  <a:lumOff val="15000"/>
                </a:schemeClr>
              </a:solidFill>
            </a:endParaRPr>
          </a:p>
          <a:p>
            <a:r>
              <a:rPr lang="hr-HR" sz="1700" dirty="0">
                <a:solidFill>
                  <a:schemeClr val="tx1">
                    <a:lumMod val="85000"/>
                    <a:lumOff val="15000"/>
                  </a:schemeClr>
                </a:solidFill>
              </a:rPr>
              <a:t>ordinata </a:t>
            </a:r>
            <a:r>
              <a:rPr lang="hr-HR" sz="1700" dirty="0" err="1">
                <a:solidFill>
                  <a:schemeClr val="tx1">
                    <a:lumMod val="85000"/>
                    <a:lumOff val="15000"/>
                  </a:schemeClr>
                </a:solidFill>
              </a:rPr>
              <a:t>fuit</a:t>
            </a:r>
            <a:r>
              <a:rPr lang="hr-HR" sz="1700" dirty="0">
                <a:solidFill>
                  <a:schemeClr val="tx1">
                    <a:lumMod val="85000"/>
                    <a:lumOff val="15000"/>
                  </a:schemeClr>
                </a:solidFill>
              </a:rPr>
              <a:t> – </a:t>
            </a:r>
            <a:r>
              <a:rPr lang="hr-HR" sz="1700" dirty="0" err="1">
                <a:solidFill>
                  <a:schemeClr val="tx1">
                    <a:lumMod val="85000"/>
                    <a:lumOff val="15000"/>
                  </a:schemeClr>
                </a:solidFill>
              </a:rPr>
              <a:t>sepulta</a:t>
            </a:r>
            <a:r>
              <a:rPr lang="hr-HR" sz="1700" dirty="0">
                <a:solidFill>
                  <a:schemeClr val="tx1">
                    <a:lumMod val="85000"/>
                    <a:lumOff val="15000"/>
                  </a:schemeClr>
                </a:solidFill>
              </a:rPr>
              <a:t> </a:t>
            </a:r>
            <a:r>
              <a:rPr lang="hr-HR" sz="1700" dirty="0" err="1">
                <a:solidFill>
                  <a:schemeClr val="tx1">
                    <a:lumMod val="85000"/>
                    <a:lumOff val="15000"/>
                  </a:schemeClr>
                </a:solidFill>
              </a:rPr>
              <a:t>est</a:t>
            </a:r>
            <a:endParaRPr lang="hr-HR" sz="1700" dirty="0">
              <a:solidFill>
                <a:schemeClr val="tx1">
                  <a:lumMod val="85000"/>
                  <a:lumOff val="15000"/>
                </a:schemeClr>
              </a:solidFill>
            </a:endParaRPr>
          </a:p>
          <a:p>
            <a:r>
              <a:rPr lang="hr-HR" sz="1700" dirty="0" err="1">
                <a:solidFill>
                  <a:schemeClr val="tx1">
                    <a:lumMod val="85000"/>
                    <a:lumOff val="15000"/>
                  </a:schemeClr>
                </a:solidFill>
              </a:rPr>
              <a:t>Icque</a:t>
            </a:r>
            <a:r>
              <a:rPr lang="hr-HR" sz="1700" dirty="0">
                <a:solidFill>
                  <a:schemeClr val="tx1">
                    <a:lumMod val="85000"/>
                    <a:lumOff val="15000"/>
                  </a:schemeClr>
                </a:solidFill>
              </a:rPr>
              <a:t> – </a:t>
            </a:r>
            <a:r>
              <a:rPr lang="hr-HR" sz="1700" dirty="0" err="1">
                <a:solidFill>
                  <a:schemeClr val="tx1">
                    <a:lumMod val="85000"/>
                    <a:lumOff val="15000"/>
                  </a:schemeClr>
                </a:solidFill>
              </a:rPr>
              <a:t>hucque</a:t>
            </a:r>
            <a:r>
              <a:rPr lang="hr-HR" sz="1700" dirty="0">
                <a:solidFill>
                  <a:schemeClr val="tx1">
                    <a:lumMod val="85000"/>
                    <a:lumOff val="15000"/>
                  </a:schemeClr>
                </a:solidFill>
              </a:rPr>
              <a:t>: a ovamo</a:t>
            </a:r>
          </a:p>
          <a:p>
            <a:r>
              <a:rPr lang="hr-HR" sz="1700" dirty="0">
                <a:solidFill>
                  <a:schemeClr val="tx1">
                    <a:lumMod val="85000"/>
                    <a:lumOff val="15000"/>
                  </a:schemeClr>
                </a:solidFill>
              </a:rPr>
              <a:t>anime - </a:t>
            </a:r>
            <a:r>
              <a:rPr lang="hr-HR" sz="1700" dirty="0" err="1">
                <a:solidFill>
                  <a:schemeClr val="tx1">
                    <a:lumMod val="85000"/>
                    <a:lumOff val="15000"/>
                  </a:schemeClr>
                </a:solidFill>
              </a:rPr>
              <a:t>animae</a:t>
            </a:r>
            <a:endParaRPr lang="hr-HR" sz="1700" dirty="0">
              <a:solidFill>
                <a:schemeClr val="tx1">
                  <a:lumMod val="85000"/>
                  <a:lumOff val="15000"/>
                </a:schemeClr>
              </a:solidFill>
            </a:endParaRPr>
          </a:p>
          <a:p>
            <a:endParaRPr lang="hr-HR" sz="1700" dirty="0">
              <a:solidFill>
                <a:schemeClr val="tx1">
                  <a:lumMod val="85000"/>
                  <a:lumOff val="15000"/>
                </a:schemeClr>
              </a:solidFill>
            </a:endParaRPr>
          </a:p>
        </p:txBody>
      </p:sp>
      <p:sp>
        <p:nvSpPr>
          <p:cNvPr id="37" name="Freeform: Shape 22">
            <a:extLst>
              <a:ext uri="{FF2B5EF4-FFF2-40B4-BE49-F238E27FC236}">
                <a16:creationId xmlns:a16="http://schemas.microsoft.com/office/drawing/2014/main" id="{142DCE2C-2863-46FA-9BE7-24365A24D9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24586" y="5970896"/>
            <a:ext cx="9967416" cy="887104"/>
          </a:xfrm>
          <a:custGeom>
            <a:avLst/>
            <a:gdLst>
              <a:gd name="connsiteX0" fmla="*/ 4686423 w 9517857"/>
              <a:gd name="connsiteY0" fmla="*/ 247919 h 918356"/>
              <a:gd name="connsiteX1" fmla="*/ 4689051 w 9517857"/>
              <a:gd name="connsiteY1" fmla="*/ 250968 h 918356"/>
              <a:gd name="connsiteX2" fmla="*/ 4687244 w 9517857"/>
              <a:gd name="connsiteY2" fmla="*/ 251298 h 918356"/>
              <a:gd name="connsiteX3" fmla="*/ 4685225 w 9517857"/>
              <a:gd name="connsiteY3" fmla="*/ 246530 h 918356"/>
              <a:gd name="connsiteX4" fmla="*/ 4686133 w 9517857"/>
              <a:gd name="connsiteY4" fmla="*/ 246727 h 918356"/>
              <a:gd name="connsiteX5" fmla="*/ 4686423 w 9517857"/>
              <a:gd name="connsiteY5" fmla="*/ 247919 h 918356"/>
              <a:gd name="connsiteX6" fmla="*/ 9517856 w 9517857"/>
              <a:gd name="connsiteY6" fmla="*/ 0 h 918356"/>
              <a:gd name="connsiteX7" fmla="*/ 9517857 w 9517857"/>
              <a:gd name="connsiteY7" fmla="*/ 12 h 918356"/>
              <a:gd name="connsiteX8" fmla="*/ 9517857 w 9517857"/>
              <a:gd name="connsiteY8" fmla="*/ 918356 h 918356"/>
              <a:gd name="connsiteX9" fmla="*/ 14604 w 9517857"/>
              <a:gd name="connsiteY9" fmla="*/ 918356 h 918356"/>
              <a:gd name="connsiteX10" fmla="*/ 12841 w 9517857"/>
              <a:gd name="connsiteY10" fmla="*/ 917763 h 918356"/>
              <a:gd name="connsiteX11" fmla="*/ 93 w 9517857"/>
              <a:gd name="connsiteY11" fmla="*/ 912471 h 918356"/>
              <a:gd name="connsiteX12" fmla="*/ 58674 w 9517857"/>
              <a:gd name="connsiteY12" fmla="*/ 890322 h 918356"/>
              <a:gd name="connsiteX13" fmla="*/ 275005 w 9517857"/>
              <a:gd name="connsiteY13" fmla="*/ 807229 h 918356"/>
              <a:gd name="connsiteX14" fmla="*/ 587824 w 9517857"/>
              <a:gd name="connsiteY14" fmla="*/ 798195 h 918356"/>
              <a:gd name="connsiteX15" fmla="*/ 651826 w 9517857"/>
              <a:gd name="connsiteY15" fmla="*/ 738338 h 918356"/>
              <a:gd name="connsiteX16" fmla="*/ 727985 w 9517857"/>
              <a:gd name="connsiteY16" fmla="*/ 719826 h 918356"/>
              <a:gd name="connsiteX17" fmla="*/ 778982 w 9517857"/>
              <a:gd name="connsiteY17" fmla="*/ 710142 h 918356"/>
              <a:gd name="connsiteX18" fmla="*/ 849944 w 9517857"/>
              <a:gd name="connsiteY18" fmla="*/ 717987 h 918356"/>
              <a:gd name="connsiteX19" fmla="*/ 921659 w 9517857"/>
              <a:gd name="connsiteY19" fmla="*/ 712695 h 918356"/>
              <a:gd name="connsiteX20" fmla="*/ 930946 w 9517857"/>
              <a:gd name="connsiteY20" fmla="*/ 734046 h 918356"/>
              <a:gd name="connsiteX21" fmla="*/ 986250 w 9517857"/>
              <a:gd name="connsiteY21" fmla="*/ 713530 h 918356"/>
              <a:gd name="connsiteX22" fmla="*/ 1013752 w 9517857"/>
              <a:gd name="connsiteY22" fmla="*/ 713361 h 918356"/>
              <a:gd name="connsiteX23" fmla="*/ 1023734 w 9517857"/>
              <a:gd name="connsiteY23" fmla="*/ 718571 h 918356"/>
              <a:gd name="connsiteX24" fmla="*/ 1063207 w 9517857"/>
              <a:gd name="connsiteY24" fmla="*/ 715651 h 918356"/>
              <a:gd name="connsiteX25" fmla="*/ 1081980 w 9517857"/>
              <a:gd name="connsiteY25" fmla="*/ 738455 h 918356"/>
              <a:gd name="connsiteX26" fmla="*/ 1218120 w 9517857"/>
              <a:gd name="connsiteY26" fmla="*/ 713280 h 918356"/>
              <a:gd name="connsiteX27" fmla="*/ 1397459 w 9517857"/>
              <a:gd name="connsiteY27" fmla="*/ 691190 h 918356"/>
              <a:gd name="connsiteX28" fmla="*/ 1580688 w 9517857"/>
              <a:gd name="connsiteY28" fmla="*/ 693697 h 918356"/>
              <a:gd name="connsiteX29" fmla="*/ 1772334 w 9517857"/>
              <a:gd name="connsiteY29" fmla="*/ 710640 h 918356"/>
              <a:gd name="connsiteX30" fmla="*/ 2002561 w 9517857"/>
              <a:gd name="connsiteY30" fmla="*/ 659917 h 918356"/>
              <a:gd name="connsiteX31" fmla="*/ 2135144 w 9517857"/>
              <a:gd name="connsiteY31" fmla="*/ 636501 h 918356"/>
              <a:gd name="connsiteX32" fmla="*/ 2440292 w 9517857"/>
              <a:gd name="connsiteY32" fmla="*/ 593862 h 918356"/>
              <a:gd name="connsiteX33" fmla="*/ 2547829 w 9517857"/>
              <a:gd name="connsiteY33" fmla="*/ 566150 h 918356"/>
              <a:gd name="connsiteX34" fmla="*/ 2658055 w 9517857"/>
              <a:gd name="connsiteY34" fmla="*/ 578727 h 918356"/>
              <a:gd name="connsiteX35" fmla="*/ 2693698 w 9517857"/>
              <a:gd name="connsiteY35" fmla="*/ 560029 h 918356"/>
              <a:gd name="connsiteX36" fmla="*/ 2699673 w 9517857"/>
              <a:gd name="connsiteY36" fmla="*/ 556400 h 918356"/>
              <a:gd name="connsiteX37" fmla="*/ 2727306 w 9517857"/>
              <a:gd name="connsiteY37" fmla="*/ 550698 h 918356"/>
              <a:gd name="connsiteX38" fmla="*/ 2730451 w 9517857"/>
              <a:gd name="connsiteY38" fmla="*/ 538058 h 918356"/>
              <a:gd name="connsiteX39" fmla="*/ 2768713 w 9517857"/>
              <a:gd name="connsiteY39" fmla="*/ 521575 h 918356"/>
              <a:gd name="connsiteX40" fmla="*/ 2820868 w 9517857"/>
              <a:gd name="connsiteY40" fmla="*/ 514160 h 918356"/>
              <a:gd name="connsiteX41" fmla="*/ 3073635 w 9517857"/>
              <a:gd name="connsiteY41" fmla="*/ 491294 h 918356"/>
              <a:gd name="connsiteX42" fmla="*/ 3222071 w 9517857"/>
              <a:gd name="connsiteY42" fmla="*/ 470559 h 918356"/>
              <a:gd name="connsiteX43" fmla="*/ 3274069 w 9517857"/>
              <a:gd name="connsiteY43" fmla="*/ 451605 h 918356"/>
              <a:gd name="connsiteX44" fmla="*/ 3349632 w 9517857"/>
              <a:gd name="connsiteY44" fmla="*/ 432583 h 918356"/>
              <a:gd name="connsiteX45" fmla="*/ 3479593 w 9517857"/>
              <a:gd name="connsiteY45" fmla="*/ 390437 h 918356"/>
              <a:gd name="connsiteX46" fmla="*/ 3660110 w 9517857"/>
              <a:gd name="connsiteY46" fmla="*/ 348726 h 918356"/>
              <a:gd name="connsiteX47" fmla="*/ 3750023 w 9517857"/>
              <a:gd name="connsiteY47" fmla="*/ 370678 h 918356"/>
              <a:gd name="connsiteX48" fmla="*/ 3844133 w 9517857"/>
              <a:gd name="connsiteY48" fmla="*/ 360648 h 918356"/>
              <a:gd name="connsiteX49" fmla="*/ 3913545 w 9517857"/>
              <a:gd name="connsiteY49" fmla="*/ 344235 h 918356"/>
              <a:gd name="connsiteX50" fmla="*/ 4266740 w 9517857"/>
              <a:gd name="connsiteY50" fmla="*/ 361454 h 918356"/>
              <a:gd name="connsiteX51" fmla="*/ 4430770 w 9517857"/>
              <a:gd name="connsiteY51" fmla="*/ 342643 h 918356"/>
              <a:gd name="connsiteX52" fmla="*/ 4512664 w 9517857"/>
              <a:gd name="connsiteY52" fmla="*/ 319948 h 918356"/>
              <a:gd name="connsiteX53" fmla="*/ 4616423 w 9517857"/>
              <a:gd name="connsiteY53" fmla="*/ 290914 h 918356"/>
              <a:gd name="connsiteX54" fmla="*/ 4691675 w 9517857"/>
              <a:gd name="connsiteY54" fmla="*/ 254011 h 918356"/>
              <a:gd name="connsiteX55" fmla="*/ 4689051 w 9517857"/>
              <a:gd name="connsiteY55" fmla="*/ 250968 h 918356"/>
              <a:gd name="connsiteX56" fmla="*/ 4719994 w 9517857"/>
              <a:gd name="connsiteY56" fmla="*/ 245307 h 918356"/>
              <a:gd name="connsiteX57" fmla="*/ 4752894 w 9517857"/>
              <a:gd name="connsiteY57" fmla="*/ 239875 h 918356"/>
              <a:gd name="connsiteX58" fmla="*/ 4769329 w 9517857"/>
              <a:gd name="connsiteY58" fmla="*/ 233585 h 918356"/>
              <a:gd name="connsiteX59" fmla="*/ 4775634 w 9517857"/>
              <a:gd name="connsiteY59" fmla="*/ 234063 h 918356"/>
              <a:gd name="connsiteX60" fmla="*/ 4790452 w 9517857"/>
              <a:gd name="connsiteY60" fmla="*/ 233572 h 918356"/>
              <a:gd name="connsiteX61" fmla="*/ 4789062 w 9517857"/>
              <a:gd name="connsiteY61" fmla="*/ 241924 h 918356"/>
              <a:gd name="connsiteX62" fmla="*/ 4827826 w 9517857"/>
              <a:gd name="connsiteY62" fmla="*/ 246977 h 918356"/>
              <a:gd name="connsiteX63" fmla="*/ 4892569 w 9517857"/>
              <a:gd name="connsiteY63" fmla="*/ 249933 h 918356"/>
              <a:gd name="connsiteX64" fmla="*/ 4896611 w 9517857"/>
              <a:gd name="connsiteY64" fmla="*/ 240448 h 918356"/>
              <a:gd name="connsiteX65" fmla="*/ 4917286 w 9517857"/>
              <a:gd name="connsiteY65" fmla="*/ 243659 h 918356"/>
              <a:gd name="connsiteX66" fmla="*/ 4981173 w 9517857"/>
              <a:gd name="connsiteY66" fmla="*/ 247103 h 918356"/>
              <a:gd name="connsiteX67" fmla="*/ 5060397 w 9517857"/>
              <a:gd name="connsiteY67" fmla="*/ 263688 h 918356"/>
              <a:gd name="connsiteX68" fmla="*/ 5252996 w 9517857"/>
              <a:gd name="connsiteY68" fmla="*/ 270655 h 918356"/>
              <a:gd name="connsiteX69" fmla="*/ 5358056 w 9517857"/>
              <a:gd name="connsiteY69" fmla="*/ 247248 h 918356"/>
              <a:gd name="connsiteX70" fmla="*/ 5426496 w 9517857"/>
              <a:gd name="connsiteY70" fmla="*/ 235142 h 918356"/>
              <a:gd name="connsiteX71" fmla="*/ 5497161 w 9517857"/>
              <a:gd name="connsiteY71" fmla="*/ 228808 h 918356"/>
              <a:gd name="connsiteX72" fmla="*/ 5826043 w 9517857"/>
              <a:gd name="connsiteY72" fmla="*/ 148073 h 918356"/>
              <a:gd name="connsiteX73" fmla="*/ 6013415 w 9517857"/>
              <a:gd name="connsiteY73" fmla="*/ 137316 h 918356"/>
              <a:gd name="connsiteX74" fmla="*/ 6080994 w 9517857"/>
              <a:gd name="connsiteY74" fmla="*/ 142938 h 918356"/>
              <a:gd name="connsiteX75" fmla="*/ 6194152 w 9517857"/>
              <a:gd name="connsiteY75" fmla="*/ 151772 h 918356"/>
              <a:gd name="connsiteX76" fmla="*/ 6281379 w 9517857"/>
              <a:gd name="connsiteY76" fmla="*/ 181626 h 918356"/>
              <a:gd name="connsiteX77" fmla="*/ 6374947 w 9517857"/>
              <a:gd name="connsiteY77" fmla="*/ 179799 h 918356"/>
              <a:gd name="connsiteX78" fmla="*/ 6448518 w 9517857"/>
              <a:gd name="connsiteY78" fmla="*/ 164378 h 918356"/>
              <a:gd name="connsiteX79" fmla="*/ 6544700 w 9517857"/>
              <a:gd name="connsiteY79" fmla="*/ 167161 h 918356"/>
              <a:gd name="connsiteX80" fmla="*/ 6648353 w 9517857"/>
              <a:gd name="connsiteY80" fmla="*/ 172250 h 918356"/>
              <a:gd name="connsiteX81" fmla="*/ 6736227 w 9517857"/>
              <a:gd name="connsiteY81" fmla="*/ 173216 h 918356"/>
              <a:gd name="connsiteX82" fmla="*/ 6977218 w 9517857"/>
              <a:gd name="connsiteY82" fmla="*/ 184289 h 918356"/>
              <a:gd name="connsiteX83" fmla="*/ 7065221 w 9517857"/>
              <a:gd name="connsiteY83" fmla="*/ 227531 h 918356"/>
              <a:gd name="connsiteX84" fmla="*/ 7366876 w 9517857"/>
              <a:gd name="connsiteY84" fmla="*/ 248468 h 918356"/>
              <a:gd name="connsiteX85" fmla="*/ 7565449 w 9517857"/>
              <a:gd name="connsiteY85" fmla="*/ 258950 h 918356"/>
              <a:gd name="connsiteX86" fmla="*/ 7599285 w 9517857"/>
              <a:gd name="connsiteY86" fmla="*/ 266021 h 918356"/>
              <a:gd name="connsiteX87" fmla="*/ 7644411 w 9517857"/>
              <a:gd name="connsiteY87" fmla="*/ 258986 h 918356"/>
              <a:gd name="connsiteX88" fmla="*/ 7825110 w 9517857"/>
              <a:gd name="connsiteY88" fmla="*/ 229109 h 918356"/>
              <a:gd name="connsiteX89" fmla="*/ 7965804 w 9517857"/>
              <a:gd name="connsiteY89" fmla="*/ 190545 h 918356"/>
              <a:gd name="connsiteX90" fmla="*/ 8147401 w 9517857"/>
              <a:gd name="connsiteY90" fmla="*/ 205617 h 918356"/>
              <a:gd name="connsiteX91" fmla="*/ 8256033 w 9517857"/>
              <a:gd name="connsiteY91" fmla="*/ 193713 h 918356"/>
              <a:gd name="connsiteX92" fmla="*/ 8410677 w 9517857"/>
              <a:gd name="connsiteY92" fmla="*/ 172167 h 918356"/>
              <a:gd name="connsiteX93" fmla="*/ 8617841 w 9517857"/>
              <a:gd name="connsiteY93" fmla="*/ 155167 h 918356"/>
              <a:gd name="connsiteX94" fmla="*/ 8715976 w 9517857"/>
              <a:gd name="connsiteY94" fmla="*/ 178374 h 918356"/>
              <a:gd name="connsiteX95" fmla="*/ 8778827 w 9517857"/>
              <a:gd name="connsiteY95" fmla="*/ 172936 h 918356"/>
              <a:gd name="connsiteX96" fmla="*/ 8840778 w 9517857"/>
              <a:gd name="connsiteY96" fmla="*/ 143149 h 918356"/>
              <a:gd name="connsiteX97" fmla="*/ 9010380 w 9517857"/>
              <a:gd name="connsiteY97" fmla="*/ 91891 h 918356"/>
              <a:gd name="connsiteX98" fmla="*/ 9110856 w 9517857"/>
              <a:gd name="connsiteY98" fmla="*/ 70997 h 918356"/>
              <a:gd name="connsiteX99" fmla="*/ 9268817 w 9517857"/>
              <a:gd name="connsiteY99" fmla="*/ 53082 h 918356"/>
              <a:gd name="connsiteX100" fmla="*/ 9316667 w 9517857"/>
              <a:gd name="connsiteY100" fmla="*/ 45047 h 918356"/>
              <a:gd name="connsiteX101" fmla="*/ 9428209 w 9517857"/>
              <a:gd name="connsiteY101" fmla="*/ 29923 h 918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9517857" h="918356">
                <a:moveTo>
                  <a:pt x="4686423" y="247919"/>
                </a:moveTo>
                <a:lnTo>
                  <a:pt x="4689051" y="250968"/>
                </a:lnTo>
                <a:lnTo>
                  <a:pt x="4687244" y="251298"/>
                </a:lnTo>
                <a:close/>
                <a:moveTo>
                  <a:pt x="4685225" y="246530"/>
                </a:moveTo>
                <a:cubicBezTo>
                  <a:pt x="4688837" y="243198"/>
                  <a:pt x="4687468" y="244598"/>
                  <a:pt x="4686133" y="246727"/>
                </a:cubicBezTo>
                <a:lnTo>
                  <a:pt x="4686423" y="247919"/>
                </a:lnTo>
                <a:close/>
                <a:moveTo>
                  <a:pt x="9517856" y="0"/>
                </a:moveTo>
                <a:lnTo>
                  <a:pt x="9517857" y="12"/>
                </a:lnTo>
                <a:lnTo>
                  <a:pt x="9517857" y="918356"/>
                </a:lnTo>
                <a:lnTo>
                  <a:pt x="14604" y="918356"/>
                </a:lnTo>
                <a:lnTo>
                  <a:pt x="12841" y="917763"/>
                </a:lnTo>
                <a:cubicBezTo>
                  <a:pt x="4532" y="914864"/>
                  <a:pt x="-773" y="912807"/>
                  <a:pt x="93" y="912471"/>
                </a:cubicBezTo>
                <a:cubicBezTo>
                  <a:pt x="172" y="912298"/>
                  <a:pt x="58594" y="890495"/>
                  <a:pt x="58674" y="890322"/>
                </a:cubicBezTo>
                <a:cubicBezTo>
                  <a:pt x="127436" y="929614"/>
                  <a:pt x="206243" y="828226"/>
                  <a:pt x="275005" y="807229"/>
                </a:cubicBezTo>
                <a:cubicBezTo>
                  <a:pt x="303983" y="806087"/>
                  <a:pt x="504960" y="777375"/>
                  <a:pt x="587824" y="798195"/>
                </a:cubicBezTo>
                <a:cubicBezTo>
                  <a:pt x="598733" y="769348"/>
                  <a:pt x="682904" y="785924"/>
                  <a:pt x="651826" y="738338"/>
                </a:cubicBezTo>
                <a:cubicBezTo>
                  <a:pt x="688440" y="737862"/>
                  <a:pt x="753255" y="750396"/>
                  <a:pt x="727985" y="719826"/>
                </a:cubicBezTo>
                <a:cubicBezTo>
                  <a:pt x="739648" y="718749"/>
                  <a:pt x="775717" y="715087"/>
                  <a:pt x="778982" y="710142"/>
                </a:cubicBezTo>
                <a:cubicBezTo>
                  <a:pt x="779189" y="709407"/>
                  <a:pt x="849736" y="718721"/>
                  <a:pt x="849944" y="717987"/>
                </a:cubicBezTo>
                <a:lnTo>
                  <a:pt x="921659" y="712695"/>
                </a:lnTo>
                <a:lnTo>
                  <a:pt x="930946" y="734046"/>
                </a:lnTo>
                <a:lnTo>
                  <a:pt x="986250" y="713530"/>
                </a:lnTo>
                <a:lnTo>
                  <a:pt x="1013752" y="713361"/>
                </a:lnTo>
                <a:lnTo>
                  <a:pt x="1023734" y="718571"/>
                </a:lnTo>
                <a:cubicBezTo>
                  <a:pt x="1033291" y="721276"/>
                  <a:pt x="1045398" y="721394"/>
                  <a:pt x="1063207" y="715651"/>
                </a:cubicBezTo>
                <a:lnTo>
                  <a:pt x="1081980" y="738455"/>
                </a:lnTo>
                <a:lnTo>
                  <a:pt x="1218120" y="713280"/>
                </a:lnTo>
                <a:cubicBezTo>
                  <a:pt x="1230137" y="716162"/>
                  <a:pt x="1387179" y="685179"/>
                  <a:pt x="1397459" y="691190"/>
                </a:cubicBezTo>
                <a:cubicBezTo>
                  <a:pt x="1490025" y="704984"/>
                  <a:pt x="1465878" y="715604"/>
                  <a:pt x="1580688" y="693697"/>
                </a:cubicBezTo>
                <a:cubicBezTo>
                  <a:pt x="1607067" y="704379"/>
                  <a:pt x="1719477" y="658239"/>
                  <a:pt x="1772334" y="710640"/>
                </a:cubicBezTo>
                <a:cubicBezTo>
                  <a:pt x="1745536" y="644824"/>
                  <a:pt x="1976078" y="716436"/>
                  <a:pt x="2002561" y="659917"/>
                </a:cubicBezTo>
                <a:cubicBezTo>
                  <a:pt x="2045346" y="660357"/>
                  <a:pt x="2166676" y="654391"/>
                  <a:pt x="2135144" y="636501"/>
                </a:cubicBezTo>
                <a:cubicBezTo>
                  <a:pt x="2276591" y="665055"/>
                  <a:pt x="2293173" y="591792"/>
                  <a:pt x="2440292" y="593862"/>
                </a:cubicBezTo>
                <a:cubicBezTo>
                  <a:pt x="2495160" y="534824"/>
                  <a:pt x="2473343" y="585644"/>
                  <a:pt x="2547829" y="566150"/>
                </a:cubicBezTo>
                <a:cubicBezTo>
                  <a:pt x="2545438" y="614169"/>
                  <a:pt x="2632278" y="528280"/>
                  <a:pt x="2658055" y="578727"/>
                </a:cubicBezTo>
                <a:cubicBezTo>
                  <a:pt x="2670795" y="573581"/>
                  <a:pt x="2682322" y="567005"/>
                  <a:pt x="2693698" y="560029"/>
                </a:cubicBezTo>
                <a:lnTo>
                  <a:pt x="2699673" y="556400"/>
                </a:lnTo>
                <a:lnTo>
                  <a:pt x="2727306" y="550698"/>
                </a:lnTo>
                <a:lnTo>
                  <a:pt x="2730451" y="538058"/>
                </a:lnTo>
                <a:lnTo>
                  <a:pt x="2768713" y="521575"/>
                </a:lnTo>
                <a:cubicBezTo>
                  <a:pt x="2783756" y="517104"/>
                  <a:pt x="2800788" y="514291"/>
                  <a:pt x="2820868" y="514160"/>
                </a:cubicBezTo>
                <a:cubicBezTo>
                  <a:pt x="2894791" y="532885"/>
                  <a:pt x="2981506" y="465507"/>
                  <a:pt x="3073635" y="491294"/>
                </a:cubicBezTo>
                <a:cubicBezTo>
                  <a:pt x="3106872" y="496624"/>
                  <a:pt x="3205785" y="487718"/>
                  <a:pt x="3222071" y="470559"/>
                </a:cubicBezTo>
                <a:cubicBezTo>
                  <a:pt x="3242193" y="465514"/>
                  <a:pt x="3267163" y="469136"/>
                  <a:pt x="3274069" y="451605"/>
                </a:cubicBezTo>
                <a:cubicBezTo>
                  <a:pt x="3286659" y="430165"/>
                  <a:pt x="3363648" y="455571"/>
                  <a:pt x="3349632" y="432583"/>
                </a:cubicBezTo>
                <a:cubicBezTo>
                  <a:pt x="3404182" y="449847"/>
                  <a:pt x="3438210" y="404323"/>
                  <a:pt x="3479593" y="390437"/>
                </a:cubicBezTo>
                <a:cubicBezTo>
                  <a:pt x="3523240" y="408403"/>
                  <a:pt x="3567027" y="361554"/>
                  <a:pt x="3660110" y="348726"/>
                </a:cubicBezTo>
                <a:cubicBezTo>
                  <a:pt x="3708299" y="369683"/>
                  <a:pt x="3662447" y="344775"/>
                  <a:pt x="3750023" y="370678"/>
                </a:cubicBezTo>
                <a:cubicBezTo>
                  <a:pt x="3752092" y="367132"/>
                  <a:pt x="3816880" y="365055"/>
                  <a:pt x="3844133" y="360648"/>
                </a:cubicBezTo>
                <a:cubicBezTo>
                  <a:pt x="3871386" y="356240"/>
                  <a:pt x="3882848" y="332490"/>
                  <a:pt x="3913545" y="344235"/>
                </a:cubicBezTo>
                <a:cubicBezTo>
                  <a:pt x="4050255" y="376864"/>
                  <a:pt x="4159924" y="363190"/>
                  <a:pt x="4266740" y="361454"/>
                </a:cubicBezTo>
                <a:cubicBezTo>
                  <a:pt x="4385770" y="354374"/>
                  <a:pt x="4314535" y="340143"/>
                  <a:pt x="4430770" y="342643"/>
                </a:cubicBezTo>
                <a:cubicBezTo>
                  <a:pt x="4439969" y="322594"/>
                  <a:pt x="4478290" y="314645"/>
                  <a:pt x="4512664" y="319948"/>
                </a:cubicBezTo>
                <a:cubicBezTo>
                  <a:pt x="4570011" y="315138"/>
                  <a:pt x="4549085" y="269599"/>
                  <a:pt x="4616423" y="290914"/>
                </a:cubicBezTo>
                <a:cubicBezTo>
                  <a:pt x="4599641" y="270277"/>
                  <a:pt x="4692085" y="269216"/>
                  <a:pt x="4691675" y="254011"/>
                </a:cubicBezTo>
                <a:lnTo>
                  <a:pt x="4689051" y="250968"/>
                </a:lnTo>
                <a:lnTo>
                  <a:pt x="4719994" y="245307"/>
                </a:lnTo>
                <a:cubicBezTo>
                  <a:pt x="4732635" y="242775"/>
                  <a:pt x="4745300" y="240335"/>
                  <a:pt x="4752894" y="239875"/>
                </a:cubicBezTo>
                <a:lnTo>
                  <a:pt x="4769329" y="233585"/>
                </a:lnTo>
                <a:lnTo>
                  <a:pt x="4775634" y="234063"/>
                </a:lnTo>
                <a:lnTo>
                  <a:pt x="4790452" y="233572"/>
                </a:lnTo>
                <a:cubicBezTo>
                  <a:pt x="4789989" y="236356"/>
                  <a:pt x="4789525" y="239141"/>
                  <a:pt x="4789062" y="241924"/>
                </a:cubicBezTo>
                <a:cubicBezTo>
                  <a:pt x="4786342" y="249932"/>
                  <a:pt x="4804560" y="248631"/>
                  <a:pt x="4827826" y="246977"/>
                </a:cubicBezTo>
                <a:cubicBezTo>
                  <a:pt x="4875782" y="239569"/>
                  <a:pt x="4874112" y="283413"/>
                  <a:pt x="4892569" y="249933"/>
                </a:cubicBezTo>
                <a:lnTo>
                  <a:pt x="4896611" y="240448"/>
                </a:lnTo>
                <a:lnTo>
                  <a:pt x="4917286" y="243659"/>
                </a:lnTo>
                <a:cubicBezTo>
                  <a:pt x="4923060" y="243799"/>
                  <a:pt x="4981729" y="240979"/>
                  <a:pt x="4981173" y="247103"/>
                </a:cubicBezTo>
                <a:cubicBezTo>
                  <a:pt x="5024880" y="220690"/>
                  <a:pt x="5014146" y="257963"/>
                  <a:pt x="5060397" y="263688"/>
                </a:cubicBezTo>
                <a:cubicBezTo>
                  <a:pt x="5093356" y="238589"/>
                  <a:pt x="5157892" y="275351"/>
                  <a:pt x="5252996" y="270655"/>
                </a:cubicBezTo>
                <a:cubicBezTo>
                  <a:pt x="5288840" y="241872"/>
                  <a:pt x="5287005" y="287921"/>
                  <a:pt x="5358056" y="247248"/>
                </a:cubicBezTo>
                <a:cubicBezTo>
                  <a:pt x="5361752" y="250257"/>
                  <a:pt x="5403312" y="238215"/>
                  <a:pt x="5426496" y="235142"/>
                </a:cubicBezTo>
                <a:cubicBezTo>
                  <a:pt x="5449679" y="232069"/>
                  <a:pt x="5473549" y="245611"/>
                  <a:pt x="5497161" y="228808"/>
                </a:cubicBezTo>
                <a:cubicBezTo>
                  <a:pt x="5611861" y="172767"/>
                  <a:pt x="5723211" y="165860"/>
                  <a:pt x="5826043" y="148073"/>
                </a:cubicBezTo>
                <a:cubicBezTo>
                  <a:pt x="5943127" y="133166"/>
                  <a:pt x="5872659" y="193078"/>
                  <a:pt x="6013415" y="137316"/>
                </a:cubicBezTo>
                <a:cubicBezTo>
                  <a:pt x="6031924" y="154783"/>
                  <a:pt x="6050745" y="154258"/>
                  <a:pt x="6080994" y="142938"/>
                </a:cubicBezTo>
                <a:cubicBezTo>
                  <a:pt x="6138083" y="137090"/>
                  <a:pt x="6140195" y="184383"/>
                  <a:pt x="6194152" y="151772"/>
                </a:cubicBezTo>
                <a:cubicBezTo>
                  <a:pt x="6187280" y="177783"/>
                  <a:pt x="6304222" y="153410"/>
                  <a:pt x="6281379" y="181626"/>
                </a:cubicBezTo>
                <a:cubicBezTo>
                  <a:pt x="6321899" y="201819"/>
                  <a:pt x="6335111" y="162590"/>
                  <a:pt x="6374947" y="179799"/>
                </a:cubicBezTo>
                <a:cubicBezTo>
                  <a:pt x="6417404" y="181336"/>
                  <a:pt x="6402484" y="169694"/>
                  <a:pt x="6448518" y="164378"/>
                </a:cubicBezTo>
                <a:cubicBezTo>
                  <a:pt x="6504958" y="162488"/>
                  <a:pt x="6493438" y="111203"/>
                  <a:pt x="6544700" y="167161"/>
                </a:cubicBezTo>
                <a:cubicBezTo>
                  <a:pt x="6601507" y="148697"/>
                  <a:pt x="6566269" y="164386"/>
                  <a:pt x="6648353" y="172250"/>
                </a:cubicBezTo>
                <a:cubicBezTo>
                  <a:pt x="6680008" y="155223"/>
                  <a:pt x="6707960" y="160673"/>
                  <a:pt x="6736227" y="173216"/>
                </a:cubicBezTo>
                <a:cubicBezTo>
                  <a:pt x="6813963" y="164284"/>
                  <a:pt x="6888143" y="181296"/>
                  <a:pt x="6977218" y="184289"/>
                </a:cubicBezTo>
                <a:cubicBezTo>
                  <a:pt x="7040424" y="188318"/>
                  <a:pt x="7000278" y="216835"/>
                  <a:pt x="7065221" y="227531"/>
                </a:cubicBezTo>
                <a:cubicBezTo>
                  <a:pt x="7130163" y="238228"/>
                  <a:pt x="7291878" y="238208"/>
                  <a:pt x="7366876" y="248468"/>
                </a:cubicBezTo>
                <a:cubicBezTo>
                  <a:pt x="7491356" y="206752"/>
                  <a:pt x="7367734" y="280166"/>
                  <a:pt x="7565449" y="258950"/>
                </a:cubicBezTo>
                <a:cubicBezTo>
                  <a:pt x="7575959" y="252432"/>
                  <a:pt x="7600854" y="257628"/>
                  <a:pt x="7599285" y="266021"/>
                </a:cubicBezTo>
                <a:cubicBezTo>
                  <a:pt x="7611616" y="262940"/>
                  <a:pt x="7639946" y="245819"/>
                  <a:pt x="7644411" y="258986"/>
                </a:cubicBezTo>
                <a:cubicBezTo>
                  <a:pt x="7708015" y="258012"/>
                  <a:pt x="7770249" y="247724"/>
                  <a:pt x="7825110" y="229109"/>
                </a:cubicBezTo>
                <a:cubicBezTo>
                  <a:pt x="7949762" y="247028"/>
                  <a:pt x="7921956" y="197757"/>
                  <a:pt x="7965804" y="190545"/>
                </a:cubicBezTo>
                <a:cubicBezTo>
                  <a:pt x="8039439" y="213878"/>
                  <a:pt x="8063651" y="191475"/>
                  <a:pt x="8147401" y="205617"/>
                </a:cubicBezTo>
                <a:cubicBezTo>
                  <a:pt x="8166453" y="196610"/>
                  <a:pt x="8225048" y="207099"/>
                  <a:pt x="8256033" y="193713"/>
                </a:cubicBezTo>
                <a:cubicBezTo>
                  <a:pt x="8311388" y="242017"/>
                  <a:pt x="8350376" y="178592"/>
                  <a:pt x="8410677" y="172167"/>
                </a:cubicBezTo>
                <a:cubicBezTo>
                  <a:pt x="8470978" y="165743"/>
                  <a:pt x="8572470" y="206385"/>
                  <a:pt x="8617841" y="155167"/>
                </a:cubicBezTo>
                <a:cubicBezTo>
                  <a:pt x="8646050" y="160448"/>
                  <a:pt x="8664949" y="183631"/>
                  <a:pt x="8715976" y="178374"/>
                </a:cubicBezTo>
                <a:cubicBezTo>
                  <a:pt x="8737194" y="188216"/>
                  <a:pt x="8738009" y="189511"/>
                  <a:pt x="8778827" y="172936"/>
                </a:cubicBezTo>
                <a:cubicBezTo>
                  <a:pt x="8725277" y="146372"/>
                  <a:pt x="8850819" y="175612"/>
                  <a:pt x="8840778" y="143149"/>
                </a:cubicBezTo>
                <a:cubicBezTo>
                  <a:pt x="8903519" y="121096"/>
                  <a:pt x="9021861" y="150359"/>
                  <a:pt x="9010380" y="91891"/>
                </a:cubicBezTo>
                <a:cubicBezTo>
                  <a:pt x="9027103" y="56852"/>
                  <a:pt x="9112524" y="108357"/>
                  <a:pt x="9110856" y="70997"/>
                </a:cubicBezTo>
                <a:cubicBezTo>
                  <a:pt x="9148189" y="94250"/>
                  <a:pt x="9209809" y="53285"/>
                  <a:pt x="9268817" y="53082"/>
                </a:cubicBezTo>
                <a:cubicBezTo>
                  <a:pt x="9279135" y="35997"/>
                  <a:pt x="9292736" y="36520"/>
                  <a:pt x="9316667" y="45047"/>
                </a:cubicBezTo>
                <a:cubicBezTo>
                  <a:pt x="9352186" y="45862"/>
                  <a:pt x="9390008" y="39799"/>
                  <a:pt x="9428209" y="29923"/>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050013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42" name="Rectangle 10">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Naslov 1">
            <a:extLst>
              <a:ext uri="{FF2B5EF4-FFF2-40B4-BE49-F238E27FC236}">
                <a16:creationId xmlns:a16="http://schemas.microsoft.com/office/drawing/2014/main" id="{6C4B45CF-2C49-D0F2-DD2E-B81265ECB0CC}"/>
              </a:ext>
            </a:extLst>
          </p:cNvPr>
          <p:cNvSpPr>
            <a:spLocks noGrp="1"/>
          </p:cNvSpPr>
          <p:nvPr>
            <p:ph type="title"/>
          </p:nvPr>
        </p:nvSpPr>
        <p:spPr>
          <a:xfrm>
            <a:off x="761803" y="350196"/>
            <a:ext cx="4646904" cy="1624520"/>
          </a:xfrm>
        </p:spPr>
        <p:txBody>
          <a:bodyPr anchor="ctr">
            <a:normAutofit/>
          </a:bodyPr>
          <a:lstStyle/>
          <a:p>
            <a:r>
              <a:rPr lang="hr-HR" sz="4000"/>
              <a:t>Ciceronove izreke</a:t>
            </a:r>
          </a:p>
        </p:txBody>
      </p:sp>
      <p:sp>
        <p:nvSpPr>
          <p:cNvPr id="43" name="Rezervirano mjesto sadržaja 2">
            <a:extLst>
              <a:ext uri="{FF2B5EF4-FFF2-40B4-BE49-F238E27FC236}">
                <a16:creationId xmlns:a16="http://schemas.microsoft.com/office/drawing/2014/main" id="{ADAD63BC-030B-8651-DE4A-C02B8B7A82E8}"/>
              </a:ext>
            </a:extLst>
          </p:cNvPr>
          <p:cNvSpPr>
            <a:spLocks noGrp="1"/>
          </p:cNvSpPr>
          <p:nvPr>
            <p:ph idx="1"/>
          </p:nvPr>
        </p:nvSpPr>
        <p:spPr>
          <a:xfrm>
            <a:off x="761802" y="2743200"/>
            <a:ext cx="4646905" cy="3613149"/>
          </a:xfrm>
        </p:spPr>
        <p:txBody>
          <a:bodyPr anchor="ctr">
            <a:normAutofit/>
          </a:bodyPr>
          <a:lstStyle/>
          <a:p>
            <a:r>
              <a:rPr lang="hr-HR" sz="2000" dirty="0" err="1"/>
              <a:t>Liberi</a:t>
            </a:r>
            <a:r>
              <a:rPr lang="hr-HR" sz="2000" dirty="0"/>
              <a:t> </a:t>
            </a:r>
            <a:r>
              <a:rPr lang="hr-HR" sz="2000" dirty="0" err="1"/>
              <a:t>non</a:t>
            </a:r>
            <a:r>
              <a:rPr lang="hr-HR" sz="2000" dirty="0"/>
              <a:t> </a:t>
            </a:r>
            <a:r>
              <a:rPr lang="hr-HR" sz="2000" dirty="0" err="1"/>
              <a:t>sunt</a:t>
            </a:r>
            <a:r>
              <a:rPr lang="hr-HR" sz="2000" dirty="0"/>
              <a:t>, </a:t>
            </a:r>
            <a:r>
              <a:rPr lang="hr-HR" sz="2000" dirty="0" err="1"/>
              <a:t>quorum</a:t>
            </a:r>
            <a:r>
              <a:rPr lang="hr-HR" sz="2000" dirty="0"/>
              <a:t> </a:t>
            </a:r>
            <a:r>
              <a:rPr lang="hr-HR" sz="2000" dirty="0" err="1"/>
              <a:t>mens</a:t>
            </a:r>
            <a:r>
              <a:rPr lang="hr-HR" sz="2000" dirty="0"/>
              <a:t> </a:t>
            </a:r>
            <a:r>
              <a:rPr lang="hr-HR" sz="2000" dirty="0" err="1"/>
              <a:t>oppressa</a:t>
            </a:r>
            <a:r>
              <a:rPr lang="hr-HR" sz="2000" dirty="0"/>
              <a:t> premio, </a:t>
            </a:r>
            <a:r>
              <a:rPr lang="hr-HR" sz="2000" dirty="0" err="1"/>
              <a:t>lingua</a:t>
            </a:r>
            <a:r>
              <a:rPr lang="hr-HR" sz="2000" dirty="0"/>
              <a:t> </a:t>
            </a:r>
            <a:r>
              <a:rPr lang="hr-HR" sz="2000" dirty="0" err="1"/>
              <a:t>obstricta</a:t>
            </a:r>
            <a:r>
              <a:rPr lang="hr-HR" sz="2000" dirty="0"/>
              <a:t> </a:t>
            </a:r>
            <a:r>
              <a:rPr lang="hr-HR" sz="2000" dirty="0" err="1"/>
              <a:t>mercede</a:t>
            </a:r>
            <a:r>
              <a:rPr lang="hr-HR" sz="2000" dirty="0"/>
              <a:t>.</a:t>
            </a:r>
          </a:p>
          <a:p>
            <a:r>
              <a:rPr lang="hr-HR" sz="2000" dirty="0" err="1"/>
              <a:t>Non</a:t>
            </a:r>
            <a:r>
              <a:rPr lang="hr-HR" sz="2000" dirty="0"/>
              <a:t> </a:t>
            </a:r>
            <a:r>
              <a:rPr lang="hr-HR" sz="2000" dirty="0" err="1"/>
              <a:t>nobis</a:t>
            </a:r>
            <a:r>
              <a:rPr lang="hr-HR" sz="2000" dirty="0"/>
              <a:t> </a:t>
            </a:r>
            <a:r>
              <a:rPr lang="hr-HR" sz="2000" dirty="0" err="1"/>
              <a:t>solis</a:t>
            </a:r>
            <a:r>
              <a:rPr lang="hr-HR" sz="2000" dirty="0"/>
              <a:t> </a:t>
            </a:r>
            <a:r>
              <a:rPr lang="hr-HR" sz="2000" dirty="0" err="1"/>
              <a:t>vivimus</a:t>
            </a:r>
            <a:r>
              <a:rPr lang="hr-HR" sz="2000" dirty="0"/>
              <a:t>.</a:t>
            </a:r>
          </a:p>
          <a:p>
            <a:endParaRPr lang="hr-HR" sz="2000" dirty="0"/>
          </a:p>
          <a:p>
            <a:endParaRPr lang="hr-HR" sz="2000" dirty="0"/>
          </a:p>
        </p:txBody>
      </p:sp>
      <p:pic>
        <p:nvPicPr>
          <p:cNvPr id="44" name="Picture 4" descr="Foggy landscape of mountains reflecting onto a lake at twilight">
            <a:extLst>
              <a:ext uri="{FF2B5EF4-FFF2-40B4-BE49-F238E27FC236}">
                <a16:creationId xmlns:a16="http://schemas.microsoft.com/office/drawing/2014/main" id="{20D8D81B-02B1-DC86-1978-FE2F7F9B18F2}"/>
              </a:ext>
            </a:extLst>
          </p:cNvPr>
          <p:cNvPicPr>
            <a:picLocks noChangeAspect="1"/>
          </p:cNvPicPr>
          <p:nvPr/>
        </p:nvPicPr>
        <p:blipFill rotWithShape="1">
          <a:blip r:embed="rId2"/>
          <a:srcRect l="19254" r="21345" b="-2"/>
          <a:stretch/>
        </p:blipFill>
        <p:spPr>
          <a:xfrm>
            <a:off x="6096000" y="1"/>
            <a:ext cx="6102825" cy="6858000"/>
          </a:xfrm>
          <a:prstGeom prst="rect">
            <a:avLst/>
          </a:prstGeom>
        </p:spPr>
      </p:pic>
    </p:spTree>
    <p:extLst>
      <p:ext uri="{BB962C8B-B14F-4D97-AF65-F5344CB8AC3E}">
        <p14:creationId xmlns:p14="http://schemas.microsoft.com/office/powerpoint/2010/main" val="1391931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3ECBE1F1-D69B-4AFA-ABD5-8E41720EF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Lone person stanging on misty jagged mountain">
            <a:extLst>
              <a:ext uri="{FF2B5EF4-FFF2-40B4-BE49-F238E27FC236}">
                <a16:creationId xmlns:a16="http://schemas.microsoft.com/office/drawing/2014/main" id="{ED996054-911A-E82C-B389-994832AEE882}"/>
              </a:ext>
            </a:extLst>
          </p:cNvPr>
          <p:cNvPicPr>
            <a:picLocks noChangeAspect="1"/>
          </p:cNvPicPr>
          <p:nvPr/>
        </p:nvPicPr>
        <p:blipFill rotWithShape="1">
          <a:blip r:embed="rId2"/>
          <a:srcRect l="21728" r="21867"/>
          <a:stretch/>
        </p:blipFill>
        <p:spPr>
          <a:xfrm>
            <a:off x="-1" y="-2"/>
            <a:ext cx="5410198" cy="6858002"/>
          </a:xfrm>
          <a:prstGeom prst="rect">
            <a:avLst/>
          </a:prstGeom>
        </p:spPr>
      </p:pic>
      <p:sp useBgFill="1">
        <p:nvSpPr>
          <p:cNvPr id="11" name="Rectangle 10">
            <a:extLst>
              <a:ext uri="{FF2B5EF4-FFF2-40B4-BE49-F238E27FC236}">
                <a16:creationId xmlns:a16="http://schemas.microsoft.com/office/drawing/2014/main" id="{603A6265-E10C-4B85-9C20-E75FCAF9C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197" y="-1"/>
            <a:ext cx="678180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Naslov 1">
            <a:extLst>
              <a:ext uri="{FF2B5EF4-FFF2-40B4-BE49-F238E27FC236}">
                <a16:creationId xmlns:a16="http://schemas.microsoft.com/office/drawing/2014/main" id="{277086E8-2463-9B85-A115-027411568129}"/>
              </a:ext>
            </a:extLst>
          </p:cNvPr>
          <p:cNvSpPr>
            <a:spLocks noGrp="1"/>
          </p:cNvSpPr>
          <p:nvPr>
            <p:ph type="title"/>
          </p:nvPr>
        </p:nvSpPr>
        <p:spPr>
          <a:xfrm>
            <a:off x="6115317" y="405685"/>
            <a:ext cx="5464968" cy="1559301"/>
          </a:xfrm>
        </p:spPr>
        <p:txBody>
          <a:bodyPr>
            <a:normAutofit/>
          </a:bodyPr>
          <a:lstStyle/>
          <a:p>
            <a:r>
              <a:rPr lang="hr-HR" sz="4000" dirty="0">
                <a:latin typeface="+mn-lt"/>
              </a:rPr>
              <a:t>Aktivnost</a:t>
            </a:r>
          </a:p>
        </p:txBody>
      </p:sp>
      <p:sp>
        <p:nvSpPr>
          <p:cNvPr id="3" name="Rezervirano mjesto sadržaja 2">
            <a:extLst>
              <a:ext uri="{FF2B5EF4-FFF2-40B4-BE49-F238E27FC236}">
                <a16:creationId xmlns:a16="http://schemas.microsoft.com/office/drawing/2014/main" id="{7397AA84-4CF4-F8F9-9D2F-9E5724B6541C}"/>
              </a:ext>
            </a:extLst>
          </p:cNvPr>
          <p:cNvSpPr>
            <a:spLocks noGrp="1"/>
          </p:cNvSpPr>
          <p:nvPr>
            <p:ph idx="1"/>
          </p:nvPr>
        </p:nvSpPr>
        <p:spPr>
          <a:xfrm>
            <a:off x="6115317" y="2743200"/>
            <a:ext cx="5247340" cy="3496878"/>
          </a:xfrm>
        </p:spPr>
        <p:txBody>
          <a:bodyPr anchor="ctr">
            <a:normAutofit/>
          </a:bodyPr>
          <a:lstStyle/>
          <a:p>
            <a:r>
              <a:rPr lang="hr-HR" sz="2000" dirty="0"/>
              <a:t>Istražiti Ciceronove izreke</a:t>
            </a:r>
          </a:p>
          <a:p>
            <a:r>
              <a:rPr lang="hr-HR" sz="2000" dirty="0"/>
              <a:t>Odabrati najdojmljiviju izreku</a:t>
            </a:r>
          </a:p>
          <a:p>
            <a:r>
              <a:rPr lang="hr-HR" sz="2000" b="0" dirty="0">
                <a:effectLst/>
                <a:cs typeface="Times New Roman" panose="02020603050405020304" pitchFamily="18" charset="0"/>
              </a:rPr>
              <a:t>Napraviti i osmisliti straničnik (</a:t>
            </a:r>
            <a:r>
              <a:rPr lang="hr-HR" sz="2000" b="0" i="0" dirty="0" err="1">
                <a:effectLst/>
                <a:cs typeface="Times New Roman" panose="02020603050405020304" pitchFamily="18" charset="0"/>
              </a:rPr>
              <a:t>knjižnik</a:t>
            </a:r>
            <a:r>
              <a:rPr lang="hr-HR" sz="2000" b="0" i="0" dirty="0">
                <a:effectLst/>
                <a:cs typeface="Times New Roman" panose="02020603050405020304" pitchFamily="18" charset="0"/>
              </a:rPr>
              <a:t>, </a:t>
            </a:r>
            <a:r>
              <a:rPr lang="hr-HR" sz="2000" dirty="0" err="1">
                <a:cs typeface="Times New Roman" panose="02020603050405020304" pitchFamily="18" charset="0"/>
              </a:rPr>
              <a:t>bookmark</a:t>
            </a:r>
            <a:r>
              <a:rPr lang="hr-HR" sz="2000" dirty="0">
                <a:cs typeface="Times New Roman" panose="02020603050405020304" pitchFamily="18" charset="0"/>
              </a:rPr>
              <a:t>) -   </a:t>
            </a:r>
            <a:r>
              <a:rPr lang="hr-HR" sz="2000" dirty="0" err="1">
                <a:cs typeface="Times New Roman" panose="02020603050405020304" pitchFamily="18" charset="0"/>
              </a:rPr>
              <a:t>ilustriracija</a:t>
            </a:r>
            <a:r>
              <a:rPr lang="hr-HR" sz="2000" dirty="0">
                <a:cs typeface="Times New Roman" panose="02020603050405020304" pitchFamily="18" charset="0"/>
              </a:rPr>
              <a:t> i latinski natpis</a:t>
            </a:r>
            <a:endParaRPr lang="hr-HR" sz="2000" b="0" i="0" dirty="0">
              <a:effectLst/>
              <a:cs typeface="Times New Roman" panose="02020603050405020304" pitchFamily="18" charset="0"/>
            </a:endParaRPr>
          </a:p>
          <a:p>
            <a:endParaRPr lang="hr-HR" sz="2000" dirty="0"/>
          </a:p>
        </p:txBody>
      </p:sp>
    </p:spTree>
    <p:extLst>
      <p:ext uri="{BB962C8B-B14F-4D97-AF65-F5344CB8AC3E}">
        <p14:creationId xmlns:p14="http://schemas.microsoft.com/office/powerpoint/2010/main" val="31479974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Naslov 1">
            <a:extLst>
              <a:ext uri="{FF2B5EF4-FFF2-40B4-BE49-F238E27FC236}">
                <a16:creationId xmlns:a16="http://schemas.microsoft.com/office/drawing/2014/main" id="{1F8D8736-747A-FB72-C538-C0BBB3C1FDE4}"/>
              </a:ext>
            </a:extLst>
          </p:cNvPr>
          <p:cNvSpPr>
            <a:spLocks noGrp="1"/>
          </p:cNvSpPr>
          <p:nvPr>
            <p:ph type="title"/>
          </p:nvPr>
        </p:nvSpPr>
        <p:spPr>
          <a:xfrm>
            <a:off x="586478" y="1683756"/>
            <a:ext cx="3115265" cy="2396359"/>
          </a:xfrm>
        </p:spPr>
        <p:txBody>
          <a:bodyPr anchor="b">
            <a:normAutofit/>
          </a:bodyPr>
          <a:lstStyle/>
          <a:p>
            <a:pPr algn="r"/>
            <a:r>
              <a:rPr lang="hr-HR" sz="3100" b="1">
                <a:solidFill>
                  <a:srgbClr val="FFFFFF"/>
                </a:solidFill>
              </a:rPr>
              <a:t>3.01. 2024. Ciceron  (2130.obljetnica rođenja)</a:t>
            </a:r>
            <a:br>
              <a:rPr lang="hr-HR" sz="3100" b="1">
                <a:solidFill>
                  <a:srgbClr val="FFFFFF"/>
                </a:solidFill>
              </a:rPr>
            </a:br>
            <a:endParaRPr lang="hr-HR" sz="3100">
              <a:solidFill>
                <a:srgbClr val="FFFFFF"/>
              </a:solidFill>
            </a:endParaRPr>
          </a:p>
        </p:txBody>
      </p:sp>
      <p:graphicFrame>
        <p:nvGraphicFramePr>
          <p:cNvPr id="5" name="Rezervirano mjesto sadržaja 2">
            <a:extLst>
              <a:ext uri="{FF2B5EF4-FFF2-40B4-BE49-F238E27FC236}">
                <a16:creationId xmlns:a16="http://schemas.microsoft.com/office/drawing/2014/main" id="{36F8D028-30DB-EF41-5D9C-0554387B3F9E}"/>
              </a:ext>
            </a:extLst>
          </p:cNvPr>
          <p:cNvGraphicFramePr>
            <a:graphicFrameLocks noGrp="1"/>
          </p:cNvGraphicFramePr>
          <p:nvPr>
            <p:ph idx="1"/>
            <p:extLst>
              <p:ext uri="{D42A27DB-BD31-4B8C-83A1-F6EECF244321}">
                <p14:modId xmlns:p14="http://schemas.microsoft.com/office/powerpoint/2010/main" val="4016601543"/>
              </p:ext>
            </p:extLst>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927966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fill">
            <a:extLst>
              <a:ext uri="{FF2B5EF4-FFF2-40B4-BE49-F238E27FC236}">
                <a16:creationId xmlns:a16="http://schemas.microsoft.com/office/drawing/2014/main" id="{8DF67618-B87B-4195-8E24-3B126F79FF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Color 2">
            <a:extLst>
              <a:ext uri="{FF2B5EF4-FFF2-40B4-BE49-F238E27FC236}">
                <a16:creationId xmlns:a16="http://schemas.microsoft.com/office/drawing/2014/main" id="{64960379-9FF9-400A-A8A8-F5AB633FD3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3" name="Group 12">
            <a:extLst>
              <a:ext uri="{FF2B5EF4-FFF2-40B4-BE49-F238E27FC236}">
                <a16:creationId xmlns:a16="http://schemas.microsoft.com/office/drawing/2014/main" id="{2C491629-AE25-486B-9B22-2CE4EE8F7E4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6218159" cy="6858000"/>
            <a:chOff x="651279" y="598259"/>
            <a:chExt cx="10889442" cy="5680742"/>
          </a:xfrm>
        </p:grpSpPr>
        <p:sp>
          <p:nvSpPr>
            <p:cNvPr id="14" name="Color">
              <a:extLst>
                <a:ext uri="{FF2B5EF4-FFF2-40B4-BE49-F238E27FC236}">
                  <a16:creationId xmlns:a16="http://schemas.microsoft.com/office/drawing/2014/main" id="{590EB173-7DC2-4BE8-BC08-19BC09DBD9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Color">
              <a:extLst>
                <a:ext uri="{FF2B5EF4-FFF2-40B4-BE49-F238E27FC236}">
                  <a16:creationId xmlns:a16="http://schemas.microsoft.com/office/drawing/2014/main" id="{0731E2C9-2CF0-48B4-9CEA-35B2199AF4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7" name="Group 16">
            <a:extLst>
              <a:ext uri="{FF2B5EF4-FFF2-40B4-BE49-F238E27FC236}">
                <a16:creationId xmlns:a16="http://schemas.microsoft.com/office/drawing/2014/main" id="{43F5E015-E085-4624-B431-B424144486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24" y="0"/>
            <a:ext cx="12188952" cy="6858000"/>
            <a:chOff x="0" y="0"/>
            <a:chExt cx="12188952" cy="6858000"/>
          </a:xfrm>
        </p:grpSpPr>
        <p:sp>
          <p:nvSpPr>
            <p:cNvPr id="18" name="Freeform: Shape 17">
              <a:extLst>
                <a:ext uri="{FF2B5EF4-FFF2-40B4-BE49-F238E27FC236}">
                  <a16:creationId xmlns:a16="http://schemas.microsoft.com/office/drawing/2014/main" id="{4DDB60AE-8B9C-4BA0-93DC-F8C9EBF6D8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9" name="Freeform: Shape 18">
              <a:extLst>
                <a:ext uri="{FF2B5EF4-FFF2-40B4-BE49-F238E27FC236}">
                  <a16:creationId xmlns:a16="http://schemas.microsoft.com/office/drawing/2014/main" id="{9F247760-BE07-41A2-969E-570081E65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0" name="Freeform: Shape 19">
              <a:extLst>
                <a:ext uri="{FF2B5EF4-FFF2-40B4-BE49-F238E27FC236}">
                  <a16:creationId xmlns:a16="http://schemas.microsoft.com/office/drawing/2014/main" id="{57A70BD2-76FC-4BDD-9E64-3B93D5EF36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1" name="Freeform: Shape 20">
              <a:extLst>
                <a:ext uri="{FF2B5EF4-FFF2-40B4-BE49-F238E27FC236}">
                  <a16:creationId xmlns:a16="http://schemas.microsoft.com/office/drawing/2014/main" id="{AADD9643-5489-42CB-9762-FBAC2AAE9F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2" name="Freeform: Shape 21">
              <a:extLst>
                <a:ext uri="{FF2B5EF4-FFF2-40B4-BE49-F238E27FC236}">
                  <a16:creationId xmlns:a16="http://schemas.microsoft.com/office/drawing/2014/main" id="{09A2C16E-2745-4E3D-BECC-D66755221E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3" name="Freeform: Shape 22">
              <a:extLst>
                <a:ext uri="{FF2B5EF4-FFF2-40B4-BE49-F238E27FC236}">
                  <a16:creationId xmlns:a16="http://schemas.microsoft.com/office/drawing/2014/main" id="{52E5A063-571D-4461-9869-B3E93F6E69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4" name="Freeform: Shape 23">
              <a:extLst>
                <a:ext uri="{FF2B5EF4-FFF2-40B4-BE49-F238E27FC236}">
                  <a16:creationId xmlns:a16="http://schemas.microsoft.com/office/drawing/2014/main" id="{366019AD-E33B-4DBF-BAD3-AE36116031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
        <p:nvSpPr>
          <p:cNvPr id="2" name="Naslov 1">
            <a:extLst>
              <a:ext uri="{FF2B5EF4-FFF2-40B4-BE49-F238E27FC236}">
                <a16:creationId xmlns:a16="http://schemas.microsoft.com/office/drawing/2014/main" id="{9AF12F7D-5B21-84E9-C9FF-CCD9B97134A8}"/>
              </a:ext>
            </a:extLst>
          </p:cNvPr>
          <p:cNvSpPr>
            <a:spLocks noGrp="1"/>
          </p:cNvSpPr>
          <p:nvPr>
            <p:ph type="title"/>
          </p:nvPr>
        </p:nvSpPr>
        <p:spPr>
          <a:xfrm>
            <a:off x="786385" y="841248"/>
            <a:ext cx="5129600" cy="5340097"/>
          </a:xfrm>
        </p:spPr>
        <p:txBody>
          <a:bodyPr anchor="ctr">
            <a:normAutofit/>
          </a:bodyPr>
          <a:lstStyle/>
          <a:p>
            <a:r>
              <a:rPr lang="hr-HR" sz="4800">
                <a:solidFill>
                  <a:schemeClr val="bg1"/>
                </a:solidFill>
              </a:rPr>
              <a:t>Priče</a:t>
            </a:r>
          </a:p>
        </p:txBody>
      </p:sp>
      <p:graphicFrame>
        <p:nvGraphicFramePr>
          <p:cNvPr id="5" name="Rezervirano mjesto sadržaja 2">
            <a:extLst>
              <a:ext uri="{FF2B5EF4-FFF2-40B4-BE49-F238E27FC236}">
                <a16:creationId xmlns:a16="http://schemas.microsoft.com/office/drawing/2014/main" id="{43FAFE6C-539B-BDD0-A123-0B81A1670726}"/>
              </a:ext>
            </a:extLst>
          </p:cNvPr>
          <p:cNvGraphicFramePr>
            <a:graphicFrameLocks noGrp="1"/>
          </p:cNvGraphicFramePr>
          <p:nvPr>
            <p:ph idx="1"/>
            <p:extLst>
              <p:ext uri="{D42A27DB-BD31-4B8C-83A1-F6EECF244321}">
                <p14:modId xmlns:p14="http://schemas.microsoft.com/office/powerpoint/2010/main" val="3485323599"/>
              </p:ext>
            </p:extLst>
          </p:nvPr>
        </p:nvGraphicFramePr>
        <p:xfrm>
          <a:off x="6525628" y="529388"/>
          <a:ext cx="4828172" cy="565195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097567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fill">
            <a:extLst>
              <a:ext uri="{FF2B5EF4-FFF2-40B4-BE49-F238E27FC236}">
                <a16:creationId xmlns:a16="http://schemas.microsoft.com/office/drawing/2014/main" id="{8DF67618-B87B-4195-8E24-3B126F79FF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Color 2">
            <a:extLst>
              <a:ext uri="{FF2B5EF4-FFF2-40B4-BE49-F238E27FC236}">
                <a16:creationId xmlns:a16="http://schemas.microsoft.com/office/drawing/2014/main" id="{64960379-9FF9-400A-A8A8-F5AB633FD3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3" name="Group 12">
            <a:extLst>
              <a:ext uri="{FF2B5EF4-FFF2-40B4-BE49-F238E27FC236}">
                <a16:creationId xmlns:a16="http://schemas.microsoft.com/office/drawing/2014/main" id="{2C491629-AE25-486B-9B22-2CE4EE8F7E4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6218159" cy="6858000"/>
            <a:chOff x="651279" y="598259"/>
            <a:chExt cx="10889442" cy="5680742"/>
          </a:xfrm>
        </p:grpSpPr>
        <p:sp>
          <p:nvSpPr>
            <p:cNvPr id="14" name="Color">
              <a:extLst>
                <a:ext uri="{FF2B5EF4-FFF2-40B4-BE49-F238E27FC236}">
                  <a16:creationId xmlns:a16="http://schemas.microsoft.com/office/drawing/2014/main" id="{590EB173-7DC2-4BE8-BC08-19BC09DBD9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Color">
              <a:extLst>
                <a:ext uri="{FF2B5EF4-FFF2-40B4-BE49-F238E27FC236}">
                  <a16:creationId xmlns:a16="http://schemas.microsoft.com/office/drawing/2014/main" id="{0731E2C9-2CF0-48B4-9CEA-35B2199AF4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7" name="Group 16">
            <a:extLst>
              <a:ext uri="{FF2B5EF4-FFF2-40B4-BE49-F238E27FC236}">
                <a16:creationId xmlns:a16="http://schemas.microsoft.com/office/drawing/2014/main" id="{43F5E015-E085-4624-B431-B424144486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24" y="0"/>
            <a:ext cx="12188952" cy="6858000"/>
            <a:chOff x="0" y="0"/>
            <a:chExt cx="12188952" cy="6858000"/>
          </a:xfrm>
        </p:grpSpPr>
        <p:sp>
          <p:nvSpPr>
            <p:cNvPr id="18" name="Freeform: Shape 17">
              <a:extLst>
                <a:ext uri="{FF2B5EF4-FFF2-40B4-BE49-F238E27FC236}">
                  <a16:creationId xmlns:a16="http://schemas.microsoft.com/office/drawing/2014/main" id="{4DDB60AE-8B9C-4BA0-93DC-F8C9EBF6D8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9" name="Freeform: Shape 18">
              <a:extLst>
                <a:ext uri="{FF2B5EF4-FFF2-40B4-BE49-F238E27FC236}">
                  <a16:creationId xmlns:a16="http://schemas.microsoft.com/office/drawing/2014/main" id="{9F247760-BE07-41A2-969E-570081E65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0" name="Freeform: Shape 19">
              <a:extLst>
                <a:ext uri="{FF2B5EF4-FFF2-40B4-BE49-F238E27FC236}">
                  <a16:creationId xmlns:a16="http://schemas.microsoft.com/office/drawing/2014/main" id="{57A70BD2-76FC-4BDD-9E64-3B93D5EF36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1" name="Freeform: Shape 20">
              <a:extLst>
                <a:ext uri="{FF2B5EF4-FFF2-40B4-BE49-F238E27FC236}">
                  <a16:creationId xmlns:a16="http://schemas.microsoft.com/office/drawing/2014/main" id="{AADD9643-5489-42CB-9762-FBAC2AAE9F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2" name="Freeform: Shape 21">
              <a:extLst>
                <a:ext uri="{FF2B5EF4-FFF2-40B4-BE49-F238E27FC236}">
                  <a16:creationId xmlns:a16="http://schemas.microsoft.com/office/drawing/2014/main" id="{09A2C16E-2745-4E3D-BECC-D66755221E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3" name="Freeform: Shape 22">
              <a:extLst>
                <a:ext uri="{FF2B5EF4-FFF2-40B4-BE49-F238E27FC236}">
                  <a16:creationId xmlns:a16="http://schemas.microsoft.com/office/drawing/2014/main" id="{52E5A063-571D-4461-9869-B3E93F6E69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4" name="Freeform: Shape 23">
              <a:extLst>
                <a:ext uri="{FF2B5EF4-FFF2-40B4-BE49-F238E27FC236}">
                  <a16:creationId xmlns:a16="http://schemas.microsoft.com/office/drawing/2014/main" id="{366019AD-E33B-4DBF-BAD3-AE36116031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
        <p:nvSpPr>
          <p:cNvPr id="2" name="Naslov 1">
            <a:extLst>
              <a:ext uri="{FF2B5EF4-FFF2-40B4-BE49-F238E27FC236}">
                <a16:creationId xmlns:a16="http://schemas.microsoft.com/office/drawing/2014/main" id="{0103EA97-CFE9-894D-76EB-F88932D87299}"/>
              </a:ext>
            </a:extLst>
          </p:cNvPr>
          <p:cNvSpPr>
            <a:spLocks noGrp="1"/>
          </p:cNvSpPr>
          <p:nvPr>
            <p:ph type="title"/>
          </p:nvPr>
        </p:nvSpPr>
        <p:spPr>
          <a:xfrm>
            <a:off x="786385" y="841248"/>
            <a:ext cx="5129600" cy="5340097"/>
          </a:xfrm>
        </p:spPr>
        <p:txBody>
          <a:bodyPr anchor="ctr">
            <a:normAutofit/>
          </a:bodyPr>
          <a:lstStyle/>
          <a:p>
            <a:r>
              <a:rPr lang="hr-HR" sz="4800">
                <a:solidFill>
                  <a:schemeClr val="bg1"/>
                </a:solidFill>
              </a:rPr>
              <a:t>21.05. Međunarodni dan čaja (čaj kao lijek) </a:t>
            </a:r>
            <a:br>
              <a:rPr lang="en-US" sz="4800">
                <a:solidFill>
                  <a:schemeClr val="bg1"/>
                </a:solidFill>
              </a:rPr>
            </a:br>
            <a:br>
              <a:rPr lang="hr-HR" sz="4800" b="1">
                <a:solidFill>
                  <a:schemeClr val="bg1"/>
                </a:solidFill>
              </a:rPr>
            </a:br>
            <a:endParaRPr lang="hr-HR" sz="4800">
              <a:solidFill>
                <a:schemeClr val="bg1"/>
              </a:solidFill>
            </a:endParaRPr>
          </a:p>
        </p:txBody>
      </p:sp>
      <p:graphicFrame>
        <p:nvGraphicFramePr>
          <p:cNvPr id="5" name="Rezervirano mjesto sadržaja 2">
            <a:extLst>
              <a:ext uri="{FF2B5EF4-FFF2-40B4-BE49-F238E27FC236}">
                <a16:creationId xmlns:a16="http://schemas.microsoft.com/office/drawing/2014/main" id="{228D4E93-71BD-246A-D400-F2AA0E6E2EDA}"/>
              </a:ext>
            </a:extLst>
          </p:cNvPr>
          <p:cNvGraphicFramePr>
            <a:graphicFrameLocks noGrp="1"/>
          </p:cNvGraphicFramePr>
          <p:nvPr>
            <p:ph idx="1"/>
            <p:extLst>
              <p:ext uri="{D42A27DB-BD31-4B8C-83A1-F6EECF244321}">
                <p14:modId xmlns:p14="http://schemas.microsoft.com/office/powerpoint/2010/main" val="1365557965"/>
              </p:ext>
            </p:extLst>
          </p:nvPr>
        </p:nvGraphicFramePr>
        <p:xfrm>
          <a:off x="6525628" y="529388"/>
          <a:ext cx="4828172" cy="565195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63819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F6E60520-1783-2FF1-6953-7720CB322287}"/>
              </a:ext>
            </a:extLst>
          </p:cNvPr>
          <p:cNvSpPr>
            <a:spLocks noGrp="1"/>
          </p:cNvSpPr>
          <p:nvPr>
            <p:ph type="title"/>
          </p:nvPr>
        </p:nvSpPr>
        <p:spPr/>
        <p:txBody>
          <a:bodyPr/>
          <a:lstStyle/>
          <a:p>
            <a:endParaRPr lang="hr-HR"/>
          </a:p>
        </p:txBody>
      </p:sp>
      <p:graphicFrame>
        <p:nvGraphicFramePr>
          <p:cNvPr id="4" name="Rezervirano mjesto sadržaja 3">
            <a:extLst>
              <a:ext uri="{FF2B5EF4-FFF2-40B4-BE49-F238E27FC236}">
                <a16:creationId xmlns:a16="http://schemas.microsoft.com/office/drawing/2014/main" id="{F7F9263F-074C-BB17-FC80-B265AF4E51AF}"/>
              </a:ext>
            </a:extLst>
          </p:cNvPr>
          <p:cNvGraphicFramePr>
            <a:graphicFrameLocks noGrp="1"/>
          </p:cNvGraphicFramePr>
          <p:nvPr>
            <p:ph idx="1"/>
            <p:extLst>
              <p:ext uri="{D42A27DB-BD31-4B8C-83A1-F6EECF244321}">
                <p14:modId xmlns:p14="http://schemas.microsoft.com/office/powerpoint/2010/main" val="2082682359"/>
              </p:ext>
            </p:extLst>
          </p:nvPr>
        </p:nvGraphicFramePr>
        <p:xfrm>
          <a:off x="0" y="0"/>
          <a:ext cx="12125325" cy="6857999"/>
        </p:xfrm>
        <a:graphic>
          <a:graphicData uri="http://schemas.openxmlformats.org/drawingml/2006/table">
            <a:tbl>
              <a:tblPr firstRow="1" firstCol="1" bandRow="1">
                <a:tableStyleId>{5C22544A-7EE6-4342-B048-85BDC9FD1C3A}</a:tableStyleId>
              </a:tblPr>
              <a:tblGrid>
                <a:gridCol w="3942855">
                  <a:extLst>
                    <a:ext uri="{9D8B030D-6E8A-4147-A177-3AD203B41FA5}">
                      <a16:colId xmlns:a16="http://schemas.microsoft.com/office/drawing/2014/main" val="3600695841"/>
                    </a:ext>
                  </a:extLst>
                </a:gridCol>
                <a:gridCol w="8182470">
                  <a:extLst>
                    <a:ext uri="{9D8B030D-6E8A-4147-A177-3AD203B41FA5}">
                      <a16:colId xmlns:a16="http://schemas.microsoft.com/office/drawing/2014/main" val="675270107"/>
                    </a:ext>
                  </a:extLst>
                </a:gridCol>
              </a:tblGrid>
              <a:tr h="293314">
                <a:tc>
                  <a:txBody>
                    <a:bodyPr/>
                    <a:lstStyle/>
                    <a:p>
                      <a:pPr algn="just">
                        <a:lnSpc>
                          <a:spcPct val="107000"/>
                        </a:lnSpc>
                        <a:spcAft>
                          <a:spcPts val="800"/>
                        </a:spcAft>
                      </a:pPr>
                      <a:r>
                        <a:rPr lang="hr-HR" sz="1200" kern="100" dirty="0">
                          <a:effectLst/>
                        </a:rPr>
                        <a:t>Naziv biljke </a:t>
                      </a:r>
                      <a:endParaRPr lang="hr-HR" sz="1100" kern="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6872" marR="66872" marT="0" marB="0"/>
                </a:tc>
                <a:tc>
                  <a:txBody>
                    <a:bodyPr/>
                    <a:lstStyle/>
                    <a:p>
                      <a:pPr algn="just">
                        <a:lnSpc>
                          <a:spcPct val="107000"/>
                        </a:lnSpc>
                        <a:spcAft>
                          <a:spcPts val="800"/>
                        </a:spcAft>
                      </a:pPr>
                      <a:endParaRPr lang="hr-HR" sz="1100" kern="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6872" marR="66872" marT="0" marB="0"/>
                </a:tc>
                <a:extLst>
                  <a:ext uri="{0D108BD9-81ED-4DB2-BD59-A6C34878D82A}">
                    <a16:rowId xmlns:a16="http://schemas.microsoft.com/office/drawing/2014/main" val="4155923803"/>
                  </a:ext>
                </a:extLst>
              </a:tr>
              <a:tr h="293314">
                <a:tc>
                  <a:txBody>
                    <a:bodyPr/>
                    <a:lstStyle/>
                    <a:p>
                      <a:pPr algn="just">
                        <a:lnSpc>
                          <a:spcPct val="107000"/>
                        </a:lnSpc>
                        <a:spcAft>
                          <a:spcPts val="800"/>
                        </a:spcAft>
                      </a:pPr>
                      <a:r>
                        <a:rPr lang="hr-HR" sz="1200" kern="100">
                          <a:effectLst/>
                        </a:rPr>
                        <a:t>Latinski naziv</a:t>
                      </a:r>
                      <a:endParaRPr lang="hr-HR" sz="11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66872" marR="66872" marT="0" marB="0"/>
                </a:tc>
                <a:tc>
                  <a:txBody>
                    <a:bodyPr/>
                    <a:lstStyle/>
                    <a:p>
                      <a:pPr algn="just">
                        <a:lnSpc>
                          <a:spcPct val="107000"/>
                        </a:lnSpc>
                        <a:spcAft>
                          <a:spcPts val="800"/>
                        </a:spcAft>
                      </a:pPr>
                      <a:endParaRPr lang="hr-HR" sz="1100" kern="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6872" marR="66872" marT="0" marB="0"/>
                </a:tc>
                <a:extLst>
                  <a:ext uri="{0D108BD9-81ED-4DB2-BD59-A6C34878D82A}">
                    <a16:rowId xmlns:a16="http://schemas.microsoft.com/office/drawing/2014/main" val="2554269928"/>
                  </a:ext>
                </a:extLst>
              </a:tr>
              <a:tr h="293314">
                <a:tc>
                  <a:txBody>
                    <a:bodyPr/>
                    <a:lstStyle/>
                    <a:p>
                      <a:pPr algn="just">
                        <a:lnSpc>
                          <a:spcPct val="107000"/>
                        </a:lnSpc>
                        <a:spcAft>
                          <a:spcPts val="800"/>
                        </a:spcAft>
                      </a:pPr>
                      <a:r>
                        <a:rPr lang="hr-HR" sz="1200" kern="100">
                          <a:effectLst/>
                        </a:rPr>
                        <a:t>Porodica</a:t>
                      </a:r>
                      <a:endParaRPr lang="hr-HR" sz="11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66872" marR="66872" marT="0" marB="0"/>
                </a:tc>
                <a:tc>
                  <a:txBody>
                    <a:bodyPr/>
                    <a:lstStyle/>
                    <a:p>
                      <a:pPr algn="just">
                        <a:lnSpc>
                          <a:spcPct val="107000"/>
                        </a:lnSpc>
                        <a:spcAft>
                          <a:spcPts val="800"/>
                        </a:spcAft>
                      </a:pPr>
                      <a:endParaRPr lang="hr-HR" sz="1100" kern="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6872" marR="66872" marT="0" marB="0"/>
                </a:tc>
                <a:extLst>
                  <a:ext uri="{0D108BD9-81ED-4DB2-BD59-A6C34878D82A}">
                    <a16:rowId xmlns:a16="http://schemas.microsoft.com/office/drawing/2014/main" val="2538524808"/>
                  </a:ext>
                </a:extLst>
              </a:tr>
              <a:tr h="293314">
                <a:tc>
                  <a:txBody>
                    <a:bodyPr/>
                    <a:lstStyle/>
                    <a:p>
                      <a:pPr algn="just">
                        <a:lnSpc>
                          <a:spcPct val="107000"/>
                        </a:lnSpc>
                        <a:spcAft>
                          <a:spcPts val="800"/>
                        </a:spcAft>
                      </a:pPr>
                      <a:r>
                        <a:rPr lang="hr-HR" sz="1200" kern="100">
                          <a:effectLst/>
                        </a:rPr>
                        <a:t>Ljekarnički naziv</a:t>
                      </a:r>
                      <a:endParaRPr lang="hr-HR" sz="11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66872" marR="66872" marT="0" marB="0"/>
                </a:tc>
                <a:tc>
                  <a:txBody>
                    <a:bodyPr/>
                    <a:lstStyle/>
                    <a:p>
                      <a:pPr algn="just">
                        <a:lnSpc>
                          <a:spcPct val="107000"/>
                        </a:lnSpc>
                        <a:spcAft>
                          <a:spcPts val="800"/>
                        </a:spcAft>
                      </a:pPr>
                      <a:endParaRPr lang="hr-HR" sz="1100" kern="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6872" marR="66872" marT="0" marB="0"/>
                </a:tc>
                <a:extLst>
                  <a:ext uri="{0D108BD9-81ED-4DB2-BD59-A6C34878D82A}">
                    <a16:rowId xmlns:a16="http://schemas.microsoft.com/office/drawing/2014/main" val="4286849270"/>
                  </a:ext>
                </a:extLst>
              </a:tr>
              <a:tr h="293314">
                <a:tc>
                  <a:txBody>
                    <a:bodyPr/>
                    <a:lstStyle/>
                    <a:p>
                      <a:pPr algn="just">
                        <a:lnSpc>
                          <a:spcPct val="107000"/>
                        </a:lnSpc>
                        <a:spcAft>
                          <a:spcPts val="800"/>
                        </a:spcAft>
                      </a:pPr>
                      <a:r>
                        <a:rPr lang="hr-HR" sz="1200" kern="100">
                          <a:effectLst/>
                        </a:rPr>
                        <a:t>Engleski naziv</a:t>
                      </a:r>
                      <a:endParaRPr lang="hr-HR" sz="11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66872" marR="66872" marT="0" marB="0"/>
                </a:tc>
                <a:tc>
                  <a:txBody>
                    <a:bodyPr/>
                    <a:lstStyle/>
                    <a:p>
                      <a:pPr algn="just">
                        <a:lnSpc>
                          <a:spcPct val="107000"/>
                        </a:lnSpc>
                        <a:spcAft>
                          <a:spcPts val="800"/>
                        </a:spcAft>
                      </a:pPr>
                      <a:endParaRPr lang="hr-HR" sz="1100" kern="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6872" marR="66872" marT="0" marB="0"/>
                </a:tc>
                <a:extLst>
                  <a:ext uri="{0D108BD9-81ED-4DB2-BD59-A6C34878D82A}">
                    <a16:rowId xmlns:a16="http://schemas.microsoft.com/office/drawing/2014/main" val="4128600956"/>
                  </a:ext>
                </a:extLst>
              </a:tr>
              <a:tr h="293314">
                <a:tc>
                  <a:txBody>
                    <a:bodyPr/>
                    <a:lstStyle/>
                    <a:p>
                      <a:pPr algn="just">
                        <a:lnSpc>
                          <a:spcPct val="107000"/>
                        </a:lnSpc>
                        <a:spcAft>
                          <a:spcPts val="800"/>
                        </a:spcAft>
                      </a:pPr>
                      <a:r>
                        <a:rPr lang="hr-HR" sz="1200" kern="100">
                          <a:effectLst/>
                        </a:rPr>
                        <a:t>Njemački naziv</a:t>
                      </a:r>
                      <a:endParaRPr lang="hr-HR" sz="11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66872" marR="66872" marT="0" marB="0"/>
                </a:tc>
                <a:tc>
                  <a:txBody>
                    <a:bodyPr/>
                    <a:lstStyle/>
                    <a:p>
                      <a:pPr algn="just">
                        <a:lnSpc>
                          <a:spcPct val="107000"/>
                        </a:lnSpc>
                        <a:spcAft>
                          <a:spcPts val="800"/>
                        </a:spcAft>
                      </a:pPr>
                      <a:endParaRPr lang="hr-HR" sz="1100" kern="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6872" marR="66872" marT="0" marB="0"/>
                </a:tc>
                <a:extLst>
                  <a:ext uri="{0D108BD9-81ED-4DB2-BD59-A6C34878D82A}">
                    <a16:rowId xmlns:a16="http://schemas.microsoft.com/office/drawing/2014/main" val="3074448425"/>
                  </a:ext>
                </a:extLst>
              </a:tr>
              <a:tr h="293314">
                <a:tc>
                  <a:txBody>
                    <a:bodyPr/>
                    <a:lstStyle/>
                    <a:p>
                      <a:pPr algn="just">
                        <a:lnSpc>
                          <a:spcPct val="107000"/>
                        </a:lnSpc>
                        <a:spcAft>
                          <a:spcPts val="800"/>
                        </a:spcAft>
                      </a:pPr>
                      <a:r>
                        <a:rPr lang="hr-HR" sz="1200" kern="100">
                          <a:effectLst/>
                        </a:rPr>
                        <a:t>Drugi naziv</a:t>
                      </a:r>
                      <a:endParaRPr lang="hr-HR" sz="11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66872" marR="66872" marT="0" marB="0"/>
                </a:tc>
                <a:tc>
                  <a:txBody>
                    <a:bodyPr/>
                    <a:lstStyle/>
                    <a:p>
                      <a:pPr algn="just">
                        <a:lnSpc>
                          <a:spcPct val="107000"/>
                        </a:lnSpc>
                        <a:spcAft>
                          <a:spcPts val="800"/>
                        </a:spcAft>
                      </a:pPr>
                      <a:endParaRPr lang="hr-HR" sz="11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66872" marR="66872" marT="0" marB="0"/>
                </a:tc>
                <a:extLst>
                  <a:ext uri="{0D108BD9-81ED-4DB2-BD59-A6C34878D82A}">
                    <a16:rowId xmlns:a16="http://schemas.microsoft.com/office/drawing/2014/main" val="3823628718"/>
                  </a:ext>
                </a:extLst>
              </a:tr>
              <a:tr h="882982">
                <a:tc>
                  <a:txBody>
                    <a:bodyPr/>
                    <a:lstStyle/>
                    <a:p>
                      <a:pPr algn="just">
                        <a:lnSpc>
                          <a:spcPct val="107000"/>
                        </a:lnSpc>
                        <a:spcAft>
                          <a:spcPts val="800"/>
                        </a:spcAft>
                      </a:pPr>
                      <a:r>
                        <a:rPr lang="hr-HR" sz="1200" kern="100">
                          <a:effectLst/>
                        </a:rPr>
                        <a:t>Opis biljke</a:t>
                      </a:r>
                      <a:endParaRPr lang="hr-HR" sz="11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66872" marR="66872" marT="0" marB="0"/>
                </a:tc>
                <a:tc>
                  <a:txBody>
                    <a:bodyPr/>
                    <a:lstStyle/>
                    <a:p>
                      <a:pPr algn="just">
                        <a:lnSpc>
                          <a:spcPct val="107000"/>
                        </a:lnSpc>
                        <a:spcAft>
                          <a:spcPts val="800"/>
                        </a:spcAft>
                      </a:pPr>
                      <a:endParaRPr lang="hr-HR" sz="1100" kern="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6872" marR="66872" marT="0" marB="0"/>
                </a:tc>
                <a:extLst>
                  <a:ext uri="{0D108BD9-81ED-4DB2-BD59-A6C34878D82A}">
                    <a16:rowId xmlns:a16="http://schemas.microsoft.com/office/drawing/2014/main" val="2730046413"/>
                  </a:ext>
                </a:extLst>
              </a:tr>
              <a:tr h="882982">
                <a:tc>
                  <a:txBody>
                    <a:bodyPr/>
                    <a:lstStyle/>
                    <a:p>
                      <a:pPr algn="just">
                        <a:lnSpc>
                          <a:spcPct val="107000"/>
                        </a:lnSpc>
                        <a:spcAft>
                          <a:spcPts val="800"/>
                        </a:spcAft>
                      </a:pPr>
                      <a:r>
                        <a:rPr lang="hr-HR" sz="1200" kern="100">
                          <a:effectLst/>
                        </a:rPr>
                        <a:t>Povijest biljke</a:t>
                      </a:r>
                      <a:endParaRPr lang="hr-HR" sz="11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66872" marR="66872" marT="0" marB="0"/>
                </a:tc>
                <a:tc>
                  <a:txBody>
                    <a:bodyPr/>
                    <a:lstStyle/>
                    <a:p>
                      <a:pPr algn="just">
                        <a:lnSpc>
                          <a:spcPct val="107000"/>
                        </a:lnSpc>
                        <a:spcAft>
                          <a:spcPts val="800"/>
                        </a:spcAft>
                      </a:pPr>
                      <a:endParaRPr lang="hr-HR" sz="1100" kern="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6872" marR="66872" marT="0" marB="0"/>
                </a:tc>
                <a:extLst>
                  <a:ext uri="{0D108BD9-81ED-4DB2-BD59-A6C34878D82A}">
                    <a16:rowId xmlns:a16="http://schemas.microsoft.com/office/drawing/2014/main" val="2171398641"/>
                  </a:ext>
                </a:extLst>
              </a:tr>
              <a:tr h="320379">
                <a:tc>
                  <a:txBody>
                    <a:bodyPr/>
                    <a:lstStyle/>
                    <a:p>
                      <a:pPr algn="just">
                        <a:lnSpc>
                          <a:spcPct val="107000"/>
                        </a:lnSpc>
                        <a:spcAft>
                          <a:spcPts val="800"/>
                        </a:spcAft>
                      </a:pPr>
                      <a:r>
                        <a:rPr lang="hr-HR" sz="1200" kern="100">
                          <a:effectLst/>
                        </a:rPr>
                        <a:t>Vrijeme cvatnje</a:t>
                      </a:r>
                      <a:endParaRPr lang="hr-HR" sz="11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66872" marR="66872" marT="0" marB="0"/>
                </a:tc>
                <a:tc>
                  <a:txBody>
                    <a:bodyPr/>
                    <a:lstStyle/>
                    <a:p>
                      <a:pPr algn="just">
                        <a:lnSpc>
                          <a:spcPct val="107000"/>
                        </a:lnSpc>
                        <a:spcAft>
                          <a:spcPts val="800"/>
                        </a:spcAft>
                      </a:pPr>
                      <a:endParaRPr lang="hr-HR" sz="1100" kern="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6872" marR="66872" marT="0" marB="0"/>
                </a:tc>
                <a:extLst>
                  <a:ext uri="{0D108BD9-81ED-4DB2-BD59-A6C34878D82A}">
                    <a16:rowId xmlns:a16="http://schemas.microsoft.com/office/drawing/2014/main" val="605233440"/>
                  </a:ext>
                </a:extLst>
              </a:tr>
              <a:tr h="345620">
                <a:tc>
                  <a:txBody>
                    <a:bodyPr/>
                    <a:lstStyle/>
                    <a:p>
                      <a:pPr algn="just">
                        <a:lnSpc>
                          <a:spcPct val="107000"/>
                        </a:lnSpc>
                        <a:spcAft>
                          <a:spcPts val="800"/>
                        </a:spcAft>
                      </a:pPr>
                      <a:r>
                        <a:rPr lang="hr-HR" sz="1200" kern="100">
                          <a:effectLst/>
                        </a:rPr>
                        <a:t>Stanište</a:t>
                      </a:r>
                      <a:endParaRPr lang="hr-HR" sz="11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66872" marR="66872" marT="0" marB="0"/>
                </a:tc>
                <a:tc>
                  <a:txBody>
                    <a:bodyPr/>
                    <a:lstStyle/>
                    <a:p>
                      <a:pPr algn="just">
                        <a:lnSpc>
                          <a:spcPct val="107000"/>
                        </a:lnSpc>
                        <a:spcAft>
                          <a:spcPts val="800"/>
                        </a:spcAft>
                      </a:pPr>
                      <a:endParaRPr lang="hr-HR" sz="11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66872" marR="66872" marT="0" marB="0"/>
                </a:tc>
                <a:extLst>
                  <a:ext uri="{0D108BD9-81ED-4DB2-BD59-A6C34878D82A}">
                    <a16:rowId xmlns:a16="http://schemas.microsoft.com/office/drawing/2014/main" val="96624517"/>
                  </a:ext>
                </a:extLst>
              </a:tr>
              <a:tr h="592214">
                <a:tc>
                  <a:txBody>
                    <a:bodyPr/>
                    <a:lstStyle/>
                    <a:p>
                      <a:pPr algn="just">
                        <a:lnSpc>
                          <a:spcPct val="107000"/>
                        </a:lnSpc>
                        <a:spcAft>
                          <a:spcPts val="800"/>
                        </a:spcAft>
                      </a:pPr>
                      <a:r>
                        <a:rPr lang="hr-HR" sz="1200" kern="100">
                          <a:effectLst/>
                        </a:rPr>
                        <a:t>Branje</a:t>
                      </a:r>
                      <a:endParaRPr lang="hr-HR" sz="11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66872" marR="66872" marT="0" marB="0"/>
                </a:tc>
                <a:tc>
                  <a:txBody>
                    <a:bodyPr/>
                    <a:lstStyle/>
                    <a:p>
                      <a:pPr algn="just">
                        <a:lnSpc>
                          <a:spcPct val="107000"/>
                        </a:lnSpc>
                        <a:spcAft>
                          <a:spcPts val="800"/>
                        </a:spcAft>
                      </a:pPr>
                      <a:endParaRPr lang="hr-HR" sz="1100" kern="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6872" marR="66872" marT="0" marB="0"/>
                </a:tc>
                <a:extLst>
                  <a:ext uri="{0D108BD9-81ED-4DB2-BD59-A6C34878D82A}">
                    <a16:rowId xmlns:a16="http://schemas.microsoft.com/office/drawing/2014/main" val="2177987902"/>
                  </a:ext>
                </a:extLst>
              </a:tr>
              <a:tr h="1780624">
                <a:tc>
                  <a:txBody>
                    <a:bodyPr/>
                    <a:lstStyle/>
                    <a:p>
                      <a:pPr algn="just">
                        <a:lnSpc>
                          <a:spcPct val="107000"/>
                        </a:lnSpc>
                        <a:spcAft>
                          <a:spcPts val="800"/>
                        </a:spcAft>
                      </a:pPr>
                      <a:r>
                        <a:rPr lang="hr-HR" sz="1200" kern="100">
                          <a:effectLst/>
                        </a:rPr>
                        <a:t>Ljekovito djelovanje</a:t>
                      </a:r>
                      <a:endParaRPr lang="hr-HR" sz="11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66872" marR="66872" marT="0" marB="0"/>
                </a:tc>
                <a:tc>
                  <a:txBody>
                    <a:bodyPr/>
                    <a:lstStyle/>
                    <a:p>
                      <a:pPr algn="just">
                        <a:lnSpc>
                          <a:spcPct val="107000"/>
                        </a:lnSpc>
                        <a:spcAft>
                          <a:spcPts val="800"/>
                        </a:spcAft>
                      </a:pPr>
                      <a:endParaRPr lang="hr-HR" sz="1100" kern="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6872" marR="66872" marT="0" marB="0"/>
                </a:tc>
                <a:extLst>
                  <a:ext uri="{0D108BD9-81ED-4DB2-BD59-A6C34878D82A}">
                    <a16:rowId xmlns:a16="http://schemas.microsoft.com/office/drawing/2014/main" val="3414634325"/>
                  </a:ext>
                </a:extLst>
              </a:tr>
            </a:tbl>
          </a:graphicData>
        </a:graphic>
      </p:graphicFrame>
    </p:spTree>
    <p:extLst>
      <p:ext uri="{BB962C8B-B14F-4D97-AF65-F5344CB8AC3E}">
        <p14:creationId xmlns:p14="http://schemas.microsoft.com/office/powerpoint/2010/main" val="2104172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4" name="Rezervirano mjesto sadržaja 3">
            <a:extLst>
              <a:ext uri="{FF2B5EF4-FFF2-40B4-BE49-F238E27FC236}">
                <a16:creationId xmlns:a16="http://schemas.microsoft.com/office/drawing/2014/main" id="{3A64255B-22EE-C190-9C50-58F16B91EF09}"/>
              </a:ext>
            </a:extLst>
          </p:cNvPr>
          <p:cNvGraphicFramePr>
            <a:graphicFrameLocks noGrp="1"/>
          </p:cNvGraphicFramePr>
          <p:nvPr>
            <p:ph idx="1"/>
            <p:extLst>
              <p:ext uri="{D42A27DB-BD31-4B8C-83A1-F6EECF244321}">
                <p14:modId xmlns:p14="http://schemas.microsoft.com/office/powerpoint/2010/main" val="1398326521"/>
              </p:ext>
            </p:extLst>
          </p:nvPr>
        </p:nvGraphicFramePr>
        <p:xfrm>
          <a:off x="0" y="-65902"/>
          <a:ext cx="12191999" cy="7398063"/>
        </p:xfrm>
        <a:graphic>
          <a:graphicData uri="http://schemas.openxmlformats.org/drawingml/2006/table">
            <a:tbl>
              <a:tblPr firstRow="1" firstCol="1" bandRow="1">
                <a:tableStyleId>{5C22544A-7EE6-4342-B048-85BDC9FD1C3A}</a:tableStyleId>
              </a:tblPr>
              <a:tblGrid>
                <a:gridCol w="2422411">
                  <a:extLst>
                    <a:ext uri="{9D8B030D-6E8A-4147-A177-3AD203B41FA5}">
                      <a16:colId xmlns:a16="http://schemas.microsoft.com/office/drawing/2014/main" val="4049839191"/>
                    </a:ext>
                  </a:extLst>
                </a:gridCol>
                <a:gridCol w="9769588">
                  <a:extLst>
                    <a:ext uri="{9D8B030D-6E8A-4147-A177-3AD203B41FA5}">
                      <a16:colId xmlns:a16="http://schemas.microsoft.com/office/drawing/2014/main" val="219638476"/>
                    </a:ext>
                  </a:extLst>
                </a:gridCol>
              </a:tblGrid>
              <a:tr h="269042">
                <a:tc>
                  <a:txBody>
                    <a:bodyPr/>
                    <a:lstStyle/>
                    <a:p>
                      <a:pPr algn="just">
                        <a:lnSpc>
                          <a:spcPct val="107000"/>
                        </a:lnSpc>
                        <a:spcAft>
                          <a:spcPts val="800"/>
                        </a:spcAft>
                      </a:pPr>
                      <a:r>
                        <a:rPr lang="hr-HR" sz="1300" kern="100">
                          <a:effectLst/>
                        </a:rPr>
                        <a:t>Naziv biljke</a:t>
                      </a:r>
                      <a:endParaRPr lang="hr-HR" sz="13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52494" marR="52494" marT="0" marB="0"/>
                </a:tc>
                <a:tc>
                  <a:txBody>
                    <a:bodyPr/>
                    <a:lstStyle/>
                    <a:p>
                      <a:pPr algn="just">
                        <a:lnSpc>
                          <a:spcPct val="107000"/>
                        </a:lnSpc>
                        <a:spcAft>
                          <a:spcPts val="800"/>
                        </a:spcAft>
                      </a:pPr>
                      <a:r>
                        <a:rPr lang="hr-HR" sz="1300" kern="100">
                          <a:effectLst/>
                        </a:rPr>
                        <a:t>KADULJA</a:t>
                      </a:r>
                      <a:endParaRPr lang="hr-HR" sz="13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52494" marR="52494" marT="0" marB="0"/>
                </a:tc>
                <a:extLst>
                  <a:ext uri="{0D108BD9-81ED-4DB2-BD59-A6C34878D82A}">
                    <a16:rowId xmlns:a16="http://schemas.microsoft.com/office/drawing/2014/main" val="1899060328"/>
                  </a:ext>
                </a:extLst>
              </a:tr>
              <a:tr h="269042">
                <a:tc>
                  <a:txBody>
                    <a:bodyPr/>
                    <a:lstStyle/>
                    <a:p>
                      <a:pPr algn="just">
                        <a:lnSpc>
                          <a:spcPct val="107000"/>
                        </a:lnSpc>
                        <a:spcAft>
                          <a:spcPts val="800"/>
                        </a:spcAft>
                      </a:pPr>
                      <a:r>
                        <a:rPr lang="hr-HR" sz="1300" kern="100">
                          <a:effectLst/>
                        </a:rPr>
                        <a:t>Latinski naziv</a:t>
                      </a:r>
                      <a:endParaRPr lang="hr-HR" sz="13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52494" marR="52494" marT="0" marB="0"/>
                </a:tc>
                <a:tc>
                  <a:txBody>
                    <a:bodyPr/>
                    <a:lstStyle/>
                    <a:p>
                      <a:pPr algn="just">
                        <a:lnSpc>
                          <a:spcPct val="107000"/>
                        </a:lnSpc>
                        <a:spcAft>
                          <a:spcPts val="800"/>
                        </a:spcAft>
                      </a:pPr>
                      <a:r>
                        <a:rPr lang="hr-HR" sz="1300" kern="100">
                          <a:effectLst/>
                        </a:rPr>
                        <a:t>Salvia officinalis </a:t>
                      </a:r>
                      <a:endParaRPr lang="hr-HR" sz="13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52494" marR="52494" marT="0" marB="0"/>
                </a:tc>
                <a:extLst>
                  <a:ext uri="{0D108BD9-81ED-4DB2-BD59-A6C34878D82A}">
                    <a16:rowId xmlns:a16="http://schemas.microsoft.com/office/drawing/2014/main" val="260996903"/>
                  </a:ext>
                </a:extLst>
              </a:tr>
              <a:tr h="269042">
                <a:tc>
                  <a:txBody>
                    <a:bodyPr/>
                    <a:lstStyle/>
                    <a:p>
                      <a:pPr algn="just">
                        <a:lnSpc>
                          <a:spcPct val="107000"/>
                        </a:lnSpc>
                        <a:spcAft>
                          <a:spcPts val="800"/>
                        </a:spcAft>
                      </a:pPr>
                      <a:r>
                        <a:rPr lang="hr-HR" sz="1300" kern="100">
                          <a:effectLst/>
                        </a:rPr>
                        <a:t>Porodica</a:t>
                      </a:r>
                      <a:endParaRPr lang="hr-HR" sz="13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52494" marR="52494" marT="0" marB="0"/>
                </a:tc>
                <a:tc>
                  <a:txBody>
                    <a:bodyPr/>
                    <a:lstStyle/>
                    <a:p>
                      <a:pPr algn="just">
                        <a:lnSpc>
                          <a:spcPct val="107000"/>
                        </a:lnSpc>
                        <a:spcAft>
                          <a:spcPts val="800"/>
                        </a:spcAft>
                      </a:pPr>
                      <a:r>
                        <a:rPr lang="hr-HR" sz="1300" kern="100">
                          <a:effectLst/>
                        </a:rPr>
                        <a:t>Lamiaceae, usnatice</a:t>
                      </a:r>
                      <a:endParaRPr lang="hr-HR" sz="13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52494" marR="52494" marT="0" marB="0"/>
                </a:tc>
                <a:extLst>
                  <a:ext uri="{0D108BD9-81ED-4DB2-BD59-A6C34878D82A}">
                    <a16:rowId xmlns:a16="http://schemas.microsoft.com/office/drawing/2014/main" val="1087762301"/>
                  </a:ext>
                </a:extLst>
              </a:tr>
              <a:tr h="269042">
                <a:tc>
                  <a:txBody>
                    <a:bodyPr/>
                    <a:lstStyle/>
                    <a:p>
                      <a:pPr algn="just">
                        <a:lnSpc>
                          <a:spcPct val="107000"/>
                        </a:lnSpc>
                        <a:spcAft>
                          <a:spcPts val="800"/>
                        </a:spcAft>
                      </a:pPr>
                      <a:r>
                        <a:rPr lang="hr-HR" sz="1300" kern="100">
                          <a:effectLst/>
                        </a:rPr>
                        <a:t>Ljekarnički naziv</a:t>
                      </a:r>
                      <a:endParaRPr lang="hr-HR" sz="13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52494" marR="52494" marT="0" marB="0"/>
                </a:tc>
                <a:tc>
                  <a:txBody>
                    <a:bodyPr/>
                    <a:lstStyle/>
                    <a:p>
                      <a:pPr algn="just">
                        <a:lnSpc>
                          <a:spcPct val="107000"/>
                        </a:lnSpc>
                        <a:spcAft>
                          <a:spcPts val="800"/>
                        </a:spcAft>
                      </a:pPr>
                      <a:r>
                        <a:rPr lang="hr-HR" sz="1300" kern="100">
                          <a:effectLst/>
                        </a:rPr>
                        <a:t>Herba Salviae</a:t>
                      </a:r>
                      <a:endParaRPr lang="hr-HR" sz="13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52494" marR="52494" marT="0" marB="0"/>
                </a:tc>
                <a:extLst>
                  <a:ext uri="{0D108BD9-81ED-4DB2-BD59-A6C34878D82A}">
                    <a16:rowId xmlns:a16="http://schemas.microsoft.com/office/drawing/2014/main" val="2942604919"/>
                  </a:ext>
                </a:extLst>
              </a:tr>
              <a:tr h="269042">
                <a:tc>
                  <a:txBody>
                    <a:bodyPr/>
                    <a:lstStyle/>
                    <a:p>
                      <a:pPr algn="just">
                        <a:lnSpc>
                          <a:spcPct val="107000"/>
                        </a:lnSpc>
                        <a:spcAft>
                          <a:spcPts val="800"/>
                        </a:spcAft>
                      </a:pPr>
                      <a:r>
                        <a:rPr lang="hr-HR" sz="1300" kern="100">
                          <a:effectLst/>
                        </a:rPr>
                        <a:t>Engleski naziv</a:t>
                      </a:r>
                      <a:endParaRPr lang="hr-HR" sz="13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52494" marR="52494" marT="0" marB="0"/>
                </a:tc>
                <a:tc>
                  <a:txBody>
                    <a:bodyPr/>
                    <a:lstStyle/>
                    <a:p>
                      <a:pPr algn="just">
                        <a:lnSpc>
                          <a:spcPct val="107000"/>
                        </a:lnSpc>
                        <a:spcAft>
                          <a:spcPts val="800"/>
                        </a:spcAft>
                      </a:pPr>
                      <a:r>
                        <a:rPr lang="hr-HR" sz="1300" kern="100">
                          <a:effectLst/>
                        </a:rPr>
                        <a:t>garden sage, common sage   </a:t>
                      </a:r>
                      <a:endParaRPr lang="hr-HR" sz="13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52494" marR="52494" marT="0" marB="0"/>
                </a:tc>
                <a:extLst>
                  <a:ext uri="{0D108BD9-81ED-4DB2-BD59-A6C34878D82A}">
                    <a16:rowId xmlns:a16="http://schemas.microsoft.com/office/drawing/2014/main" val="3571192976"/>
                  </a:ext>
                </a:extLst>
              </a:tr>
              <a:tr h="269042">
                <a:tc>
                  <a:txBody>
                    <a:bodyPr/>
                    <a:lstStyle/>
                    <a:p>
                      <a:pPr algn="just">
                        <a:lnSpc>
                          <a:spcPct val="107000"/>
                        </a:lnSpc>
                        <a:spcAft>
                          <a:spcPts val="800"/>
                        </a:spcAft>
                      </a:pPr>
                      <a:r>
                        <a:rPr lang="hr-HR" sz="1300" kern="100">
                          <a:effectLst/>
                        </a:rPr>
                        <a:t>Njemački naziv</a:t>
                      </a:r>
                      <a:endParaRPr lang="hr-HR" sz="13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52494" marR="52494" marT="0" marB="0"/>
                </a:tc>
                <a:tc>
                  <a:txBody>
                    <a:bodyPr/>
                    <a:lstStyle/>
                    <a:p>
                      <a:pPr algn="just">
                        <a:lnSpc>
                          <a:spcPct val="107000"/>
                        </a:lnSpc>
                        <a:spcAft>
                          <a:spcPts val="800"/>
                        </a:spcAft>
                      </a:pPr>
                      <a:r>
                        <a:rPr lang="hr-HR" sz="1300" kern="100">
                          <a:effectLst/>
                        </a:rPr>
                        <a:t>der Echte Salbei, der Garten-Salbei, der Küchensalbei, der Heilsalbei   </a:t>
                      </a:r>
                      <a:endParaRPr lang="hr-HR" sz="13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52494" marR="52494" marT="0" marB="0"/>
                </a:tc>
                <a:extLst>
                  <a:ext uri="{0D108BD9-81ED-4DB2-BD59-A6C34878D82A}">
                    <a16:rowId xmlns:a16="http://schemas.microsoft.com/office/drawing/2014/main" val="954910440"/>
                  </a:ext>
                </a:extLst>
              </a:tr>
              <a:tr h="269042">
                <a:tc>
                  <a:txBody>
                    <a:bodyPr/>
                    <a:lstStyle/>
                    <a:p>
                      <a:pPr algn="just">
                        <a:lnSpc>
                          <a:spcPct val="107000"/>
                        </a:lnSpc>
                        <a:spcAft>
                          <a:spcPts val="800"/>
                        </a:spcAft>
                      </a:pPr>
                      <a:r>
                        <a:rPr lang="hr-HR" sz="1300" kern="100">
                          <a:effectLst/>
                        </a:rPr>
                        <a:t>Drugi naziv</a:t>
                      </a:r>
                      <a:endParaRPr lang="hr-HR" sz="13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52494" marR="52494" marT="0" marB="0"/>
                </a:tc>
                <a:tc>
                  <a:txBody>
                    <a:bodyPr/>
                    <a:lstStyle/>
                    <a:p>
                      <a:pPr algn="just">
                        <a:lnSpc>
                          <a:spcPct val="107000"/>
                        </a:lnSpc>
                        <a:spcAft>
                          <a:spcPts val="800"/>
                        </a:spcAft>
                      </a:pPr>
                      <a:r>
                        <a:rPr lang="hr-HR" sz="1300" kern="100">
                          <a:effectLst/>
                        </a:rPr>
                        <a:t>divlji kuš, kuš, pitomi pelin, žalfija                                                 </a:t>
                      </a:r>
                      <a:endParaRPr lang="hr-HR" sz="13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52494" marR="52494" marT="0" marB="0"/>
                </a:tc>
                <a:extLst>
                  <a:ext uri="{0D108BD9-81ED-4DB2-BD59-A6C34878D82A}">
                    <a16:rowId xmlns:a16="http://schemas.microsoft.com/office/drawing/2014/main" val="4223245708"/>
                  </a:ext>
                </a:extLst>
              </a:tr>
              <a:tr h="727503">
                <a:tc>
                  <a:txBody>
                    <a:bodyPr/>
                    <a:lstStyle/>
                    <a:p>
                      <a:pPr algn="just">
                        <a:lnSpc>
                          <a:spcPct val="107000"/>
                        </a:lnSpc>
                        <a:spcAft>
                          <a:spcPts val="800"/>
                        </a:spcAft>
                      </a:pPr>
                      <a:r>
                        <a:rPr lang="hr-HR" sz="1300" kern="100">
                          <a:effectLst/>
                        </a:rPr>
                        <a:t>Opis biljke</a:t>
                      </a:r>
                      <a:endParaRPr lang="hr-HR" sz="13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52494" marR="52494" marT="0" marB="0"/>
                </a:tc>
                <a:tc>
                  <a:txBody>
                    <a:bodyPr/>
                    <a:lstStyle/>
                    <a:p>
                      <a:pPr algn="just">
                        <a:lnSpc>
                          <a:spcPct val="107000"/>
                        </a:lnSpc>
                        <a:spcAft>
                          <a:spcPts val="800"/>
                        </a:spcAft>
                      </a:pPr>
                      <a:r>
                        <a:rPr lang="hr-HR" sz="1300" kern="100">
                          <a:effectLst/>
                        </a:rPr>
                        <a:t>Kadulja je višegodišnja biljka drvenastog korijena. Stabljika mlade kadulje je zeljasta, u donjem dijelu odrvenjela. Izduženi listovi obrasli su dlačicama. Cvjetovi su najčešće ljubičasti,  skupljeni na vrhu stabljike u rahlom cvatu (sastavljeni klas).</a:t>
                      </a:r>
                      <a:endParaRPr lang="hr-HR" sz="13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52494" marR="52494" marT="0" marB="0"/>
                </a:tc>
                <a:extLst>
                  <a:ext uri="{0D108BD9-81ED-4DB2-BD59-A6C34878D82A}">
                    <a16:rowId xmlns:a16="http://schemas.microsoft.com/office/drawing/2014/main" val="848249105"/>
                  </a:ext>
                </a:extLst>
              </a:tr>
              <a:tr h="956734">
                <a:tc>
                  <a:txBody>
                    <a:bodyPr/>
                    <a:lstStyle/>
                    <a:p>
                      <a:pPr algn="just">
                        <a:lnSpc>
                          <a:spcPct val="107000"/>
                        </a:lnSpc>
                        <a:spcAft>
                          <a:spcPts val="800"/>
                        </a:spcAft>
                      </a:pPr>
                      <a:r>
                        <a:rPr lang="hr-HR" sz="1300" kern="100">
                          <a:effectLst/>
                        </a:rPr>
                        <a:t>Povijest biljke</a:t>
                      </a:r>
                      <a:endParaRPr lang="hr-HR" sz="13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52494" marR="52494" marT="0" marB="0"/>
                </a:tc>
                <a:tc>
                  <a:txBody>
                    <a:bodyPr/>
                    <a:lstStyle/>
                    <a:p>
                      <a:pPr algn="just">
                        <a:lnSpc>
                          <a:spcPct val="107000"/>
                        </a:lnSpc>
                        <a:spcAft>
                          <a:spcPts val="800"/>
                        </a:spcAft>
                      </a:pPr>
                      <a:r>
                        <a:rPr lang="hr-HR" sz="1300" kern="100">
                          <a:effectLst/>
                        </a:rPr>
                        <a:t>Drevni Egipćani koristili su kadulju kao lijek za neplodnost, ali i za liječenje zaraznih bolesti, poput kuge. Koristili su je i u obredima balzamiranja i mumificiranja. Stari Grci upotrebljavali su je kao lijek za zmijski otrov. Rimljani su imali razrađen obred pri branju kadulje, a Indijanci su je nosili oko vrata pri ritualnom plesu. U srednjem vijeku imala je važno mjesto u medicini kao jedna od biljaka s jakim antimikrobnim djelovanjem.</a:t>
                      </a:r>
                      <a:endParaRPr lang="hr-HR" sz="13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52494" marR="52494" marT="0" marB="0"/>
                </a:tc>
                <a:extLst>
                  <a:ext uri="{0D108BD9-81ED-4DB2-BD59-A6C34878D82A}">
                    <a16:rowId xmlns:a16="http://schemas.microsoft.com/office/drawing/2014/main" val="2545609199"/>
                  </a:ext>
                </a:extLst>
              </a:tr>
              <a:tr h="269042">
                <a:tc>
                  <a:txBody>
                    <a:bodyPr/>
                    <a:lstStyle/>
                    <a:p>
                      <a:pPr algn="just">
                        <a:lnSpc>
                          <a:spcPct val="107000"/>
                        </a:lnSpc>
                        <a:spcAft>
                          <a:spcPts val="800"/>
                        </a:spcAft>
                      </a:pPr>
                      <a:r>
                        <a:rPr lang="hr-HR" sz="1300" kern="100">
                          <a:effectLst/>
                        </a:rPr>
                        <a:t>Vrijeme cvatnje</a:t>
                      </a:r>
                      <a:endParaRPr lang="hr-HR" sz="13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52494" marR="52494" marT="0" marB="0"/>
                </a:tc>
                <a:tc>
                  <a:txBody>
                    <a:bodyPr/>
                    <a:lstStyle/>
                    <a:p>
                      <a:pPr algn="just">
                        <a:lnSpc>
                          <a:spcPct val="107000"/>
                        </a:lnSpc>
                        <a:spcAft>
                          <a:spcPts val="800"/>
                        </a:spcAft>
                      </a:pPr>
                      <a:r>
                        <a:rPr lang="hr-HR" sz="1300" kern="100">
                          <a:effectLst/>
                        </a:rPr>
                        <a:t>svibanj – lipanj                                                                </a:t>
                      </a:r>
                      <a:endParaRPr lang="hr-HR" sz="13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52494" marR="52494" marT="0" marB="0"/>
                </a:tc>
                <a:extLst>
                  <a:ext uri="{0D108BD9-81ED-4DB2-BD59-A6C34878D82A}">
                    <a16:rowId xmlns:a16="http://schemas.microsoft.com/office/drawing/2014/main" val="1359893808"/>
                  </a:ext>
                </a:extLst>
              </a:tr>
              <a:tr h="641096">
                <a:tc>
                  <a:txBody>
                    <a:bodyPr/>
                    <a:lstStyle/>
                    <a:p>
                      <a:pPr algn="just">
                        <a:lnSpc>
                          <a:spcPct val="107000"/>
                        </a:lnSpc>
                        <a:spcAft>
                          <a:spcPts val="800"/>
                        </a:spcAft>
                      </a:pPr>
                      <a:r>
                        <a:rPr lang="hr-HR" sz="1300" kern="100">
                          <a:effectLst/>
                        </a:rPr>
                        <a:t>Stanište</a:t>
                      </a:r>
                      <a:endParaRPr lang="hr-HR" sz="13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52494" marR="52494" marT="0" marB="0"/>
                </a:tc>
                <a:tc>
                  <a:txBody>
                    <a:bodyPr/>
                    <a:lstStyle/>
                    <a:p>
                      <a:pPr algn="just">
                        <a:lnSpc>
                          <a:spcPct val="107000"/>
                        </a:lnSpc>
                        <a:spcAft>
                          <a:spcPts val="800"/>
                        </a:spcAft>
                      </a:pPr>
                      <a:r>
                        <a:rPr lang="hr-HR" sz="1300" kern="100">
                          <a:effectLst/>
                        </a:rPr>
                        <a:t>Kadulja raste na brdima u priobalju i na otocima Mediterana. </a:t>
                      </a:r>
                    </a:p>
                    <a:p>
                      <a:pPr algn="just">
                        <a:lnSpc>
                          <a:spcPct val="107000"/>
                        </a:lnSpc>
                        <a:spcAft>
                          <a:spcPts val="800"/>
                        </a:spcAft>
                      </a:pPr>
                      <a:r>
                        <a:rPr lang="hr-HR" sz="1300" kern="100">
                          <a:effectLst/>
                        </a:rPr>
                        <a:t>Voli sunčana mjesta. Otporna je na sušu.</a:t>
                      </a:r>
                      <a:endParaRPr lang="hr-HR" sz="13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52494" marR="52494" marT="0" marB="0"/>
                </a:tc>
                <a:extLst>
                  <a:ext uri="{0D108BD9-81ED-4DB2-BD59-A6C34878D82A}">
                    <a16:rowId xmlns:a16="http://schemas.microsoft.com/office/drawing/2014/main" val="3431042279"/>
                  </a:ext>
                </a:extLst>
              </a:tr>
              <a:tr h="269042">
                <a:tc>
                  <a:txBody>
                    <a:bodyPr/>
                    <a:lstStyle/>
                    <a:p>
                      <a:pPr algn="just">
                        <a:lnSpc>
                          <a:spcPct val="107000"/>
                        </a:lnSpc>
                        <a:spcAft>
                          <a:spcPts val="800"/>
                        </a:spcAft>
                      </a:pPr>
                      <a:r>
                        <a:rPr lang="hr-HR" sz="1300" kern="100">
                          <a:effectLst/>
                        </a:rPr>
                        <a:t>Branje</a:t>
                      </a:r>
                      <a:endParaRPr lang="hr-HR" sz="13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52494" marR="52494" marT="0" marB="0"/>
                </a:tc>
                <a:tc>
                  <a:txBody>
                    <a:bodyPr/>
                    <a:lstStyle/>
                    <a:p>
                      <a:pPr algn="just">
                        <a:lnSpc>
                          <a:spcPct val="107000"/>
                        </a:lnSpc>
                        <a:spcAft>
                          <a:spcPts val="800"/>
                        </a:spcAft>
                      </a:pPr>
                      <a:r>
                        <a:rPr lang="hr-HR" sz="1300" kern="100">
                          <a:effectLst/>
                        </a:rPr>
                        <a:t>Beru se mladi ogranci i listovi, nešto prije cvatnje, suše se brzo i pažljivo, u sjeni.</a:t>
                      </a:r>
                      <a:endParaRPr lang="hr-HR" sz="13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52494" marR="52494" marT="0" marB="0"/>
                </a:tc>
                <a:extLst>
                  <a:ext uri="{0D108BD9-81ED-4DB2-BD59-A6C34878D82A}">
                    <a16:rowId xmlns:a16="http://schemas.microsoft.com/office/drawing/2014/main" val="3355886975"/>
                  </a:ext>
                </a:extLst>
              </a:tr>
              <a:tr h="2651352">
                <a:tc>
                  <a:txBody>
                    <a:bodyPr/>
                    <a:lstStyle/>
                    <a:p>
                      <a:pPr algn="just">
                        <a:lnSpc>
                          <a:spcPct val="107000"/>
                        </a:lnSpc>
                        <a:spcAft>
                          <a:spcPts val="800"/>
                        </a:spcAft>
                      </a:pPr>
                      <a:r>
                        <a:rPr lang="hr-HR" sz="1300" kern="100">
                          <a:effectLst/>
                        </a:rPr>
                        <a:t>Ljekovito djelovanje </a:t>
                      </a:r>
                      <a:endParaRPr lang="hr-HR" sz="13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52494" marR="52494" marT="0" marB="0"/>
                </a:tc>
                <a:tc>
                  <a:txBody>
                    <a:bodyPr/>
                    <a:lstStyle/>
                    <a:p>
                      <a:r>
                        <a:rPr lang="hr-HR" sz="1300" kern="100" dirty="0">
                          <a:effectLst/>
                        </a:rPr>
                        <a:t>Kadulja se koristi u prehrambenoj, kozmetičkoj i farmaceutskoj industriji. Poznato je njezino antiseptičko i baktericidno djelovanje. Koristi se za liječenje usne šupljine i grla, oboljenja i krvarenja zubnog mesa, afti, gljivica, zadaha iz usta, angine, katara grla, oboljenja glasnica, jednjaka, faringitisa. Odličan je prirodan lijek za regulaciju mjesečnice, hormonalne poremećaje, probleme u menopauzi i sprječavanje pobačaja. Kao antiseptik kadulja se upotrebljava kod kožnih oboljenja. Pomaže kod bolesti mokraćnog mjehura, slabosti živaca, depresije, slabog apetita, umiruje grčeve i povraćanje. </a:t>
                      </a:r>
                    </a:p>
                    <a:p>
                      <a:r>
                        <a:rPr lang="hr-HR" sz="1300" kern="100" dirty="0">
                          <a:effectLst/>
                        </a:rPr>
                        <a:t> </a:t>
                      </a:r>
                      <a:r>
                        <a:rPr lang="hr-HR" sz="1100" b="1" i="0" kern="1200" dirty="0">
                          <a:solidFill>
                            <a:schemeClr val="dk1"/>
                          </a:solidFill>
                          <a:effectLst/>
                          <a:latin typeface="+mn-lt"/>
                          <a:ea typeface="+mn-ea"/>
                          <a:cs typeface="+mn-cs"/>
                        </a:rPr>
                        <a:t>Čaj od kadulje </a:t>
                      </a:r>
                    </a:p>
                    <a:p>
                      <a:r>
                        <a:rPr lang="hr-HR" sz="1100" b="0" i="0" kern="1200" dirty="0">
                          <a:solidFill>
                            <a:schemeClr val="dk1"/>
                          </a:solidFill>
                          <a:effectLst/>
                          <a:latin typeface="+mn-lt"/>
                          <a:ea typeface="+mn-ea"/>
                          <a:cs typeface="+mn-cs"/>
                        </a:rPr>
                        <a:t>1 žlica (15 grama) svježe ili 1 čajna žličica (4 grama) sušene kadulje</a:t>
                      </a:r>
                    </a:p>
                    <a:p>
                      <a:r>
                        <a:rPr lang="hr-HR" sz="1100" b="0" i="0" kern="1200" dirty="0">
                          <a:solidFill>
                            <a:schemeClr val="dk1"/>
                          </a:solidFill>
                          <a:effectLst/>
                          <a:latin typeface="+mn-lt"/>
                          <a:ea typeface="+mn-ea"/>
                          <a:cs typeface="+mn-cs"/>
                        </a:rPr>
                        <a:t>1 šalica (240 ml) vode</a:t>
                      </a:r>
                    </a:p>
                    <a:p>
                      <a:r>
                        <a:rPr lang="hr-HR" sz="1100" b="0" i="0" kern="1200" dirty="0">
                          <a:solidFill>
                            <a:schemeClr val="dk1"/>
                          </a:solidFill>
                          <a:effectLst/>
                          <a:latin typeface="+mn-lt"/>
                          <a:ea typeface="+mn-ea"/>
                          <a:cs typeface="+mn-cs"/>
                        </a:rPr>
                        <a:t>zaslađivač po ukusu</a:t>
                      </a:r>
                    </a:p>
                    <a:p>
                      <a:r>
                        <a:rPr lang="hr-HR" sz="1100" b="0" i="0" kern="1200" dirty="0">
                          <a:solidFill>
                            <a:schemeClr val="dk1"/>
                          </a:solidFill>
                          <a:effectLst/>
                          <a:latin typeface="+mn-lt"/>
                          <a:ea typeface="+mn-ea"/>
                          <a:cs typeface="+mn-cs"/>
                        </a:rPr>
                        <a:t>svježi sok od limuna (po želji)</a:t>
                      </a:r>
                    </a:p>
                    <a:p>
                      <a:r>
                        <a:rPr lang="hr-HR" sz="1100" b="0" i="0" kern="1200" dirty="0">
                          <a:solidFill>
                            <a:schemeClr val="dk1"/>
                          </a:solidFill>
                          <a:effectLst/>
                          <a:latin typeface="+mn-lt"/>
                          <a:ea typeface="+mn-ea"/>
                          <a:cs typeface="+mn-cs"/>
                        </a:rPr>
                        <a:t>Jednostavno zakuhajte vodu, zatim dodajte kadulju i kuhajte ju oko 4-5 minuta. Ostavite čaj u poklopljenoj posudi još 10-ak minuta. Procijedite kako biste uklonili listove prije dodavanja željenog zaslađivača i soka od limuna po ukusu.</a:t>
                      </a:r>
                    </a:p>
                    <a:p>
                      <a:pPr algn="just">
                        <a:lnSpc>
                          <a:spcPct val="107000"/>
                        </a:lnSpc>
                        <a:spcAft>
                          <a:spcPts val="800"/>
                        </a:spcAft>
                      </a:pPr>
                      <a:endParaRPr lang="hr-HR" sz="1300" kern="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2494" marR="52494" marT="0" marB="0"/>
                </a:tc>
                <a:extLst>
                  <a:ext uri="{0D108BD9-81ED-4DB2-BD59-A6C34878D82A}">
                    <a16:rowId xmlns:a16="http://schemas.microsoft.com/office/drawing/2014/main" val="206121380"/>
                  </a:ext>
                </a:extLst>
              </a:tr>
            </a:tbl>
          </a:graphicData>
        </a:graphic>
      </p:graphicFrame>
    </p:spTree>
    <p:extLst>
      <p:ext uri="{BB962C8B-B14F-4D97-AF65-F5344CB8AC3E}">
        <p14:creationId xmlns:p14="http://schemas.microsoft.com/office/powerpoint/2010/main" val="4560171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723C66ED-DBBF-12CA-7F5E-813E0E7D036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7622"/>
            <a:ext cx="12192000" cy="6894986"/>
            <a:chOff x="0" y="-7622"/>
            <a:chExt cx="12192000" cy="6894986"/>
          </a:xfrm>
        </p:grpSpPr>
        <p:sp>
          <p:nvSpPr>
            <p:cNvPr id="10" name="Rectangle 9">
              <a:extLst>
                <a:ext uri="{FF2B5EF4-FFF2-40B4-BE49-F238E27FC236}">
                  <a16:creationId xmlns:a16="http://schemas.microsoft.com/office/drawing/2014/main" id="{E3002B52-2669-1ED7-2E0F-0627FC31DF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7621"/>
              <a:ext cx="12192000" cy="6887364"/>
            </a:xfrm>
            <a:prstGeom prst="rect">
              <a:avLst/>
            </a:prstGeom>
            <a:gradFill>
              <a:gsLst>
                <a:gs pos="8000">
                  <a:schemeClr val="accent5"/>
                </a:gs>
                <a:gs pos="100000">
                  <a:schemeClr val="accent2"/>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82E9EC0D-91EA-9D35-F655-335C580AB3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9" y="0"/>
              <a:ext cx="8216919" cy="6887364"/>
            </a:xfrm>
            <a:prstGeom prst="rect">
              <a:avLst/>
            </a:prstGeom>
            <a:gradFill flip="none" rotWithShape="1">
              <a:gsLst>
                <a:gs pos="0">
                  <a:schemeClr val="accent5">
                    <a:lumMod val="75000"/>
                    <a:alpha val="79000"/>
                  </a:schemeClr>
                </a:gs>
                <a:gs pos="40000">
                  <a:schemeClr val="accent5">
                    <a:lumMod val="60000"/>
                    <a:lumOff val="40000"/>
                    <a:alpha val="0"/>
                  </a:schemeClr>
                </a:gs>
              </a:gsLst>
              <a:lin ang="19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770627C-B480-1145-72DC-5B59DBE048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39978" y="-7622"/>
              <a:ext cx="8451623" cy="6887367"/>
            </a:xfrm>
            <a:prstGeom prst="rect">
              <a:avLst/>
            </a:prstGeom>
            <a:gradFill>
              <a:gsLst>
                <a:gs pos="0">
                  <a:schemeClr val="accent5">
                    <a:lumMod val="75000"/>
                    <a:alpha val="67000"/>
                  </a:schemeClr>
                </a:gs>
                <a:gs pos="60000">
                  <a:schemeClr val="accent5">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9F81D39-93D1-019C-74DC-4710F53346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9127281" y="7060"/>
              <a:ext cx="3064320" cy="6872683"/>
            </a:xfrm>
            <a:prstGeom prst="rect">
              <a:avLst/>
            </a:prstGeom>
            <a:gradFill flip="none" rotWithShape="1">
              <a:gsLst>
                <a:gs pos="0">
                  <a:schemeClr val="accent2">
                    <a:alpha val="58000"/>
                  </a:schemeClr>
                </a:gs>
                <a:gs pos="41000">
                  <a:schemeClr val="accent2">
                    <a:alpha val="0"/>
                  </a:schemeClr>
                </a:gs>
              </a:gsLst>
              <a:lin ang="12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grpSp>
      <p:pic>
        <p:nvPicPr>
          <p:cNvPr id="4" name="Rezervirano mjesto sadržaja 3" descr="Slika na kojoj se prikazuje vanjski, biljka, grm, vrt&#10;&#10;Opis je automatski generiran">
            <a:extLst>
              <a:ext uri="{FF2B5EF4-FFF2-40B4-BE49-F238E27FC236}">
                <a16:creationId xmlns:a16="http://schemas.microsoft.com/office/drawing/2014/main" id="{BC2FF109-8A65-1109-E6BD-5CD9ABC8E3B1}"/>
              </a:ext>
            </a:extLst>
          </p:cNvPr>
          <p:cNvPicPr>
            <a:picLocks noGrp="1" noChangeAspect="1"/>
          </p:cNvPicPr>
          <p:nvPr>
            <p:ph idx="1"/>
          </p:nvPr>
        </p:nvPicPr>
        <p:blipFill rotWithShape="1">
          <a:blip r:embed="rId2">
            <a:alphaModFix amt="59000"/>
            <a:extLst>
              <a:ext uri="{28A0092B-C50C-407E-A947-70E740481C1C}">
                <a14:useLocalDpi xmlns:a14="http://schemas.microsoft.com/office/drawing/2010/main" val="0"/>
              </a:ext>
            </a:extLst>
          </a:blip>
          <a:srcRect t="39630" b="18002"/>
          <a:stretch/>
        </p:blipFill>
        <p:spPr bwMode="auto">
          <a:xfrm>
            <a:off x="20" y="-7624"/>
            <a:ext cx="12191981" cy="6887365"/>
          </a:xfrm>
          <a:prstGeom prst="rect">
            <a:avLst/>
          </a:prstGeom>
          <a:noFill/>
        </p:spPr>
      </p:pic>
    </p:spTree>
    <p:extLst>
      <p:ext uri="{BB962C8B-B14F-4D97-AF65-F5344CB8AC3E}">
        <p14:creationId xmlns:p14="http://schemas.microsoft.com/office/powerpoint/2010/main" val="23156378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B242930F-B261-B4EE-E875-84A45B0A1FDD}"/>
              </a:ext>
            </a:extLst>
          </p:cNvPr>
          <p:cNvSpPr>
            <a:spLocks noGrp="1"/>
          </p:cNvSpPr>
          <p:nvPr>
            <p:ph type="title"/>
          </p:nvPr>
        </p:nvSpPr>
        <p:spPr/>
        <p:txBody>
          <a:bodyPr/>
          <a:lstStyle/>
          <a:p>
            <a:endParaRPr lang="hr-HR"/>
          </a:p>
        </p:txBody>
      </p:sp>
      <p:graphicFrame>
        <p:nvGraphicFramePr>
          <p:cNvPr id="4" name="Rezervirano mjesto sadržaja 3">
            <a:extLst>
              <a:ext uri="{FF2B5EF4-FFF2-40B4-BE49-F238E27FC236}">
                <a16:creationId xmlns:a16="http://schemas.microsoft.com/office/drawing/2014/main" id="{FC156427-C32F-C0C8-61CA-E28F45554767}"/>
              </a:ext>
            </a:extLst>
          </p:cNvPr>
          <p:cNvGraphicFramePr>
            <a:graphicFrameLocks noGrp="1"/>
          </p:cNvGraphicFramePr>
          <p:nvPr>
            <p:ph idx="1"/>
            <p:extLst>
              <p:ext uri="{D42A27DB-BD31-4B8C-83A1-F6EECF244321}">
                <p14:modId xmlns:p14="http://schemas.microsoft.com/office/powerpoint/2010/main" val="2175272676"/>
              </p:ext>
            </p:extLst>
          </p:nvPr>
        </p:nvGraphicFramePr>
        <p:xfrm>
          <a:off x="0" y="0"/>
          <a:ext cx="12191999" cy="7453948"/>
        </p:xfrm>
        <a:graphic>
          <a:graphicData uri="http://schemas.openxmlformats.org/drawingml/2006/table">
            <a:tbl>
              <a:tblPr firstRow="1" firstCol="1" bandRow="1">
                <a:tableStyleId>{5C22544A-7EE6-4342-B048-85BDC9FD1C3A}</a:tableStyleId>
              </a:tblPr>
              <a:tblGrid>
                <a:gridCol w="3964534">
                  <a:extLst>
                    <a:ext uri="{9D8B030D-6E8A-4147-A177-3AD203B41FA5}">
                      <a16:colId xmlns:a16="http://schemas.microsoft.com/office/drawing/2014/main" val="4146370018"/>
                    </a:ext>
                  </a:extLst>
                </a:gridCol>
                <a:gridCol w="8227465">
                  <a:extLst>
                    <a:ext uri="{9D8B030D-6E8A-4147-A177-3AD203B41FA5}">
                      <a16:colId xmlns:a16="http://schemas.microsoft.com/office/drawing/2014/main" val="2877368224"/>
                    </a:ext>
                  </a:extLst>
                </a:gridCol>
              </a:tblGrid>
              <a:tr h="288975">
                <a:tc>
                  <a:txBody>
                    <a:bodyPr/>
                    <a:lstStyle/>
                    <a:p>
                      <a:pPr algn="just">
                        <a:lnSpc>
                          <a:spcPct val="107000"/>
                        </a:lnSpc>
                        <a:spcAft>
                          <a:spcPts val="800"/>
                        </a:spcAft>
                      </a:pPr>
                      <a:r>
                        <a:rPr lang="hr-HR" sz="1200" kern="100">
                          <a:effectLst/>
                        </a:rPr>
                        <a:t>Naziv biljke</a:t>
                      </a:r>
                      <a:endParaRPr lang="hr-HR" sz="11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66872" marR="66872" marT="0" marB="0"/>
                </a:tc>
                <a:tc>
                  <a:txBody>
                    <a:bodyPr/>
                    <a:lstStyle/>
                    <a:p>
                      <a:pPr algn="just">
                        <a:lnSpc>
                          <a:spcPct val="107000"/>
                        </a:lnSpc>
                        <a:spcAft>
                          <a:spcPts val="800"/>
                        </a:spcAft>
                      </a:pPr>
                      <a:r>
                        <a:rPr lang="hr-HR" sz="1200" kern="100">
                          <a:effectLst/>
                        </a:rPr>
                        <a:t>ISUSOVA KRUNA, PASIFLORA </a:t>
                      </a:r>
                      <a:endParaRPr lang="hr-HR" sz="11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66872" marR="66872" marT="0" marB="0"/>
                </a:tc>
                <a:extLst>
                  <a:ext uri="{0D108BD9-81ED-4DB2-BD59-A6C34878D82A}">
                    <a16:rowId xmlns:a16="http://schemas.microsoft.com/office/drawing/2014/main" val="3282912497"/>
                  </a:ext>
                </a:extLst>
              </a:tr>
              <a:tr h="288975">
                <a:tc>
                  <a:txBody>
                    <a:bodyPr/>
                    <a:lstStyle/>
                    <a:p>
                      <a:pPr algn="just">
                        <a:lnSpc>
                          <a:spcPct val="107000"/>
                        </a:lnSpc>
                        <a:spcAft>
                          <a:spcPts val="800"/>
                        </a:spcAft>
                      </a:pPr>
                      <a:r>
                        <a:rPr lang="hr-HR" sz="1200" kern="100">
                          <a:effectLst/>
                        </a:rPr>
                        <a:t>Latinski naziv</a:t>
                      </a:r>
                      <a:endParaRPr lang="hr-HR" sz="11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66872" marR="66872" marT="0" marB="0"/>
                </a:tc>
                <a:tc>
                  <a:txBody>
                    <a:bodyPr/>
                    <a:lstStyle/>
                    <a:p>
                      <a:pPr algn="just">
                        <a:lnSpc>
                          <a:spcPct val="107000"/>
                        </a:lnSpc>
                        <a:spcAft>
                          <a:spcPts val="800"/>
                        </a:spcAft>
                      </a:pPr>
                      <a:r>
                        <a:rPr lang="hr-HR" sz="1200" kern="100">
                          <a:effectLst/>
                        </a:rPr>
                        <a:t>Passiflora</a:t>
                      </a:r>
                      <a:endParaRPr lang="hr-HR" sz="11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66872" marR="66872" marT="0" marB="0"/>
                </a:tc>
                <a:extLst>
                  <a:ext uri="{0D108BD9-81ED-4DB2-BD59-A6C34878D82A}">
                    <a16:rowId xmlns:a16="http://schemas.microsoft.com/office/drawing/2014/main" val="1062573704"/>
                  </a:ext>
                </a:extLst>
              </a:tr>
              <a:tr h="288975">
                <a:tc>
                  <a:txBody>
                    <a:bodyPr/>
                    <a:lstStyle/>
                    <a:p>
                      <a:pPr algn="just">
                        <a:lnSpc>
                          <a:spcPct val="107000"/>
                        </a:lnSpc>
                        <a:spcAft>
                          <a:spcPts val="800"/>
                        </a:spcAft>
                      </a:pPr>
                      <a:r>
                        <a:rPr lang="hr-HR" sz="1200" kern="100">
                          <a:effectLst/>
                        </a:rPr>
                        <a:t>Porodica</a:t>
                      </a:r>
                      <a:endParaRPr lang="hr-HR" sz="11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66872" marR="66872" marT="0" marB="0"/>
                </a:tc>
                <a:tc>
                  <a:txBody>
                    <a:bodyPr/>
                    <a:lstStyle/>
                    <a:p>
                      <a:pPr algn="just">
                        <a:lnSpc>
                          <a:spcPct val="107000"/>
                        </a:lnSpc>
                        <a:spcAft>
                          <a:spcPts val="800"/>
                        </a:spcAft>
                      </a:pPr>
                      <a:r>
                        <a:rPr lang="hr-HR" sz="1200" kern="100">
                          <a:effectLst/>
                        </a:rPr>
                        <a:t>Passifloraceae, trubanjovke</a:t>
                      </a:r>
                      <a:endParaRPr lang="hr-HR" sz="11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66872" marR="66872" marT="0" marB="0"/>
                </a:tc>
                <a:extLst>
                  <a:ext uri="{0D108BD9-81ED-4DB2-BD59-A6C34878D82A}">
                    <a16:rowId xmlns:a16="http://schemas.microsoft.com/office/drawing/2014/main" val="1069232319"/>
                  </a:ext>
                </a:extLst>
              </a:tr>
              <a:tr h="288975">
                <a:tc>
                  <a:txBody>
                    <a:bodyPr/>
                    <a:lstStyle/>
                    <a:p>
                      <a:pPr algn="just">
                        <a:lnSpc>
                          <a:spcPct val="107000"/>
                        </a:lnSpc>
                        <a:spcAft>
                          <a:spcPts val="800"/>
                        </a:spcAft>
                      </a:pPr>
                      <a:r>
                        <a:rPr lang="hr-HR" sz="1200" kern="100">
                          <a:effectLst/>
                        </a:rPr>
                        <a:t>Ljekarnički naziv</a:t>
                      </a:r>
                      <a:endParaRPr lang="hr-HR" sz="11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66872" marR="66872" marT="0" marB="0"/>
                </a:tc>
                <a:tc>
                  <a:txBody>
                    <a:bodyPr/>
                    <a:lstStyle/>
                    <a:p>
                      <a:pPr algn="just">
                        <a:lnSpc>
                          <a:spcPct val="107000"/>
                        </a:lnSpc>
                        <a:spcAft>
                          <a:spcPts val="800"/>
                        </a:spcAft>
                      </a:pPr>
                      <a:r>
                        <a:rPr lang="hr-HR" sz="1200" kern="100">
                          <a:effectLst/>
                        </a:rPr>
                        <a:t>Passiflora</a:t>
                      </a:r>
                      <a:endParaRPr lang="hr-HR" sz="11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66872" marR="66872" marT="0" marB="0"/>
                </a:tc>
                <a:extLst>
                  <a:ext uri="{0D108BD9-81ED-4DB2-BD59-A6C34878D82A}">
                    <a16:rowId xmlns:a16="http://schemas.microsoft.com/office/drawing/2014/main" val="1414683197"/>
                  </a:ext>
                </a:extLst>
              </a:tr>
              <a:tr h="288975">
                <a:tc>
                  <a:txBody>
                    <a:bodyPr/>
                    <a:lstStyle/>
                    <a:p>
                      <a:pPr algn="just">
                        <a:lnSpc>
                          <a:spcPct val="107000"/>
                        </a:lnSpc>
                        <a:spcAft>
                          <a:spcPts val="800"/>
                        </a:spcAft>
                      </a:pPr>
                      <a:r>
                        <a:rPr lang="hr-HR" sz="1200" kern="100">
                          <a:effectLst/>
                        </a:rPr>
                        <a:t>Engleski naziv</a:t>
                      </a:r>
                      <a:endParaRPr lang="hr-HR" sz="11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66872" marR="66872" marT="0" marB="0"/>
                </a:tc>
                <a:tc>
                  <a:txBody>
                    <a:bodyPr/>
                    <a:lstStyle/>
                    <a:p>
                      <a:pPr algn="just">
                        <a:lnSpc>
                          <a:spcPct val="107000"/>
                        </a:lnSpc>
                        <a:spcAft>
                          <a:spcPts val="800"/>
                        </a:spcAft>
                      </a:pPr>
                      <a:r>
                        <a:rPr lang="hr-HR" sz="1200" kern="100">
                          <a:effectLst/>
                        </a:rPr>
                        <a:t>passion flower</a:t>
                      </a:r>
                      <a:endParaRPr lang="hr-HR" sz="11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66872" marR="66872" marT="0" marB="0"/>
                </a:tc>
                <a:extLst>
                  <a:ext uri="{0D108BD9-81ED-4DB2-BD59-A6C34878D82A}">
                    <a16:rowId xmlns:a16="http://schemas.microsoft.com/office/drawing/2014/main" val="524214665"/>
                  </a:ext>
                </a:extLst>
              </a:tr>
              <a:tr h="288975">
                <a:tc>
                  <a:txBody>
                    <a:bodyPr/>
                    <a:lstStyle/>
                    <a:p>
                      <a:pPr algn="just">
                        <a:lnSpc>
                          <a:spcPct val="107000"/>
                        </a:lnSpc>
                        <a:spcAft>
                          <a:spcPts val="800"/>
                        </a:spcAft>
                      </a:pPr>
                      <a:r>
                        <a:rPr lang="hr-HR" sz="1200" kern="100">
                          <a:effectLst/>
                        </a:rPr>
                        <a:t>Njemački naziv</a:t>
                      </a:r>
                      <a:endParaRPr lang="hr-HR" sz="11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66872" marR="66872" marT="0" marB="0"/>
                </a:tc>
                <a:tc>
                  <a:txBody>
                    <a:bodyPr/>
                    <a:lstStyle/>
                    <a:p>
                      <a:pPr algn="just">
                        <a:lnSpc>
                          <a:spcPct val="107000"/>
                        </a:lnSpc>
                        <a:spcAft>
                          <a:spcPts val="800"/>
                        </a:spcAft>
                      </a:pPr>
                      <a:r>
                        <a:rPr lang="hr-HR" sz="1200" kern="100">
                          <a:effectLst/>
                        </a:rPr>
                        <a:t>die Passionsblume</a:t>
                      </a:r>
                      <a:endParaRPr lang="hr-HR" sz="11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66872" marR="66872" marT="0" marB="0"/>
                </a:tc>
                <a:extLst>
                  <a:ext uri="{0D108BD9-81ED-4DB2-BD59-A6C34878D82A}">
                    <a16:rowId xmlns:a16="http://schemas.microsoft.com/office/drawing/2014/main" val="2795492791"/>
                  </a:ext>
                </a:extLst>
              </a:tr>
              <a:tr h="288975">
                <a:tc>
                  <a:txBody>
                    <a:bodyPr/>
                    <a:lstStyle/>
                    <a:p>
                      <a:pPr algn="just">
                        <a:lnSpc>
                          <a:spcPct val="107000"/>
                        </a:lnSpc>
                        <a:spcAft>
                          <a:spcPts val="800"/>
                        </a:spcAft>
                      </a:pPr>
                      <a:r>
                        <a:rPr lang="hr-HR" sz="1200" kern="100">
                          <a:effectLst/>
                        </a:rPr>
                        <a:t>Drugi naziv</a:t>
                      </a:r>
                      <a:endParaRPr lang="hr-HR" sz="11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66872" marR="66872" marT="0" marB="0"/>
                </a:tc>
                <a:tc>
                  <a:txBody>
                    <a:bodyPr/>
                    <a:lstStyle/>
                    <a:p>
                      <a:pPr algn="just">
                        <a:lnSpc>
                          <a:spcPct val="107000"/>
                        </a:lnSpc>
                        <a:spcAft>
                          <a:spcPts val="800"/>
                        </a:spcAft>
                      </a:pPr>
                      <a:r>
                        <a:rPr lang="hr-HR" sz="1200" kern="100">
                          <a:effectLst/>
                        </a:rPr>
                        <a:t>Marakuja</a:t>
                      </a:r>
                      <a:endParaRPr lang="hr-HR" sz="11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66872" marR="66872" marT="0" marB="0"/>
                </a:tc>
                <a:extLst>
                  <a:ext uri="{0D108BD9-81ED-4DB2-BD59-A6C34878D82A}">
                    <a16:rowId xmlns:a16="http://schemas.microsoft.com/office/drawing/2014/main" val="3573049042"/>
                  </a:ext>
                </a:extLst>
              </a:tr>
              <a:tr h="893601">
                <a:tc>
                  <a:txBody>
                    <a:bodyPr/>
                    <a:lstStyle/>
                    <a:p>
                      <a:pPr algn="just">
                        <a:lnSpc>
                          <a:spcPct val="107000"/>
                        </a:lnSpc>
                        <a:spcAft>
                          <a:spcPts val="800"/>
                        </a:spcAft>
                      </a:pPr>
                      <a:r>
                        <a:rPr lang="hr-HR" sz="1200" kern="100">
                          <a:effectLst/>
                        </a:rPr>
                        <a:t>Opis biljke</a:t>
                      </a:r>
                      <a:endParaRPr lang="hr-HR" sz="11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66872" marR="66872" marT="0" marB="0"/>
                </a:tc>
                <a:tc>
                  <a:txBody>
                    <a:bodyPr/>
                    <a:lstStyle/>
                    <a:p>
                      <a:pPr algn="just">
                        <a:lnSpc>
                          <a:spcPct val="107000"/>
                        </a:lnSpc>
                        <a:spcAft>
                          <a:spcPts val="800"/>
                        </a:spcAft>
                      </a:pPr>
                      <a:r>
                        <a:rPr lang="hr-HR" sz="1200" kern="100">
                          <a:effectLst/>
                        </a:rPr>
                        <a:t>Isusova kruna je zeljasta biljka penjačica, velikih egzotičnih cvjetova. Može narasti do osam metara. Penje se jednostavnim viticama.</a:t>
                      </a:r>
                      <a:endParaRPr lang="hr-HR" sz="11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66872" marR="66872" marT="0" marB="0"/>
                </a:tc>
                <a:extLst>
                  <a:ext uri="{0D108BD9-81ED-4DB2-BD59-A6C34878D82A}">
                    <a16:rowId xmlns:a16="http://schemas.microsoft.com/office/drawing/2014/main" val="1792462790"/>
                  </a:ext>
                </a:extLst>
              </a:tr>
              <a:tr h="893601">
                <a:tc>
                  <a:txBody>
                    <a:bodyPr/>
                    <a:lstStyle/>
                    <a:p>
                      <a:pPr algn="just">
                        <a:lnSpc>
                          <a:spcPct val="107000"/>
                        </a:lnSpc>
                        <a:spcAft>
                          <a:spcPts val="800"/>
                        </a:spcAft>
                      </a:pPr>
                      <a:r>
                        <a:rPr lang="hr-HR" sz="1200" kern="100">
                          <a:effectLst/>
                        </a:rPr>
                        <a:t>Povijest biljke</a:t>
                      </a:r>
                      <a:endParaRPr lang="hr-HR" sz="11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66872" marR="66872" marT="0" marB="0"/>
                </a:tc>
                <a:tc>
                  <a:txBody>
                    <a:bodyPr/>
                    <a:lstStyle/>
                    <a:p>
                      <a:pPr algn="just">
                        <a:lnSpc>
                          <a:spcPct val="107000"/>
                        </a:lnSpc>
                        <a:spcAft>
                          <a:spcPts val="800"/>
                        </a:spcAft>
                      </a:pPr>
                      <a:r>
                        <a:rPr lang="hr-HR" sz="1200" kern="100">
                          <a:effectLst/>
                        </a:rPr>
                        <a:t>Isusova kruna potječe iz Amerike. Dobila je ime prema latinskoj riječi passio što znači patnja i označava Isusovu patnju ili krunu te riječi flos, što znači cvijet). </a:t>
                      </a:r>
                      <a:endParaRPr lang="hr-HR" sz="11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66872" marR="66872" marT="0" marB="0"/>
                </a:tc>
                <a:extLst>
                  <a:ext uri="{0D108BD9-81ED-4DB2-BD59-A6C34878D82A}">
                    <a16:rowId xmlns:a16="http://schemas.microsoft.com/office/drawing/2014/main" val="311203287"/>
                  </a:ext>
                </a:extLst>
              </a:tr>
              <a:tr h="315637">
                <a:tc>
                  <a:txBody>
                    <a:bodyPr/>
                    <a:lstStyle/>
                    <a:p>
                      <a:pPr algn="just">
                        <a:lnSpc>
                          <a:spcPct val="107000"/>
                        </a:lnSpc>
                        <a:spcAft>
                          <a:spcPts val="800"/>
                        </a:spcAft>
                      </a:pPr>
                      <a:r>
                        <a:rPr lang="hr-HR" sz="1200" kern="100">
                          <a:effectLst/>
                        </a:rPr>
                        <a:t>Vrijeme cvatnje</a:t>
                      </a:r>
                      <a:endParaRPr lang="hr-HR" sz="11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66872" marR="66872" marT="0" marB="0"/>
                </a:tc>
                <a:tc>
                  <a:txBody>
                    <a:bodyPr/>
                    <a:lstStyle/>
                    <a:p>
                      <a:pPr algn="just">
                        <a:lnSpc>
                          <a:spcPct val="107000"/>
                        </a:lnSpc>
                        <a:spcAft>
                          <a:spcPts val="800"/>
                        </a:spcAft>
                      </a:pPr>
                      <a:r>
                        <a:rPr lang="hr-HR" sz="1200" kern="100">
                          <a:effectLst/>
                        </a:rPr>
                        <a:t>lipanj – rujan</a:t>
                      </a:r>
                      <a:endParaRPr lang="hr-HR" sz="11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66872" marR="66872" marT="0" marB="0"/>
                </a:tc>
                <a:extLst>
                  <a:ext uri="{0D108BD9-81ED-4DB2-BD59-A6C34878D82A}">
                    <a16:rowId xmlns:a16="http://schemas.microsoft.com/office/drawing/2014/main" val="1733416688"/>
                  </a:ext>
                </a:extLst>
              </a:tr>
              <a:tr h="340504">
                <a:tc>
                  <a:txBody>
                    <a:bodyPr/>
                    <a:lstStyle/>
                    <a:p>
                      <a:pPr algn="just">
                        <a:lnSpc>
                          <a:spcPct val="107000"/>
                        </a:lnSpc>
                        <a:spcAft>
                          <a:spcPts val="800"/>
                        </a:spcAft>
                      </a:pPr>
                      <a:r>
                        <a:rPr lang="hr-HR" sz="1200" kern="100">
                          <a:effectLst/>
                        </a:rPr>
                        <a:t>Stanište</a:t>
                      </a:r>
                      <a:endParaRPr lang="hr-HR" sz="11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66872" marR="66872" marT="0" marB="0"/>
                </a:tc>
                <a:tc>
                  <a:txBody>
                    <a:bodyPr/>
                    <a:lstStyle/>
                    <a:p>
                      <a:pPr algn="just">
                        <a:lnSpc>
                          <a:spcPct val="107000"/>
                        </a:lnSpc>
                        <a:spcAft>
                          <a:spcPts val="800"/>
                        </a:spcAft>
                      </a:pPr>
                      <a:r>
                        <a:rPr lang="hr-HR" sz="1200" kern="100">
                          <a:effectLst/>
                        </a:rPr>
                        <a:t>humusna i rahla tla bogata mineralima i hranjivim tvarima</a:t>
                      </a:r>
                      <a:endParaRPr lang="hr-HR" sz="11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66872" marR="66872" marT="0" marB="0"/>
                </a:tc>
                <a:extLst>
                  <a:ext uri="{0D108BD9-81ED-4DB2-BD59-A6C34878D82A}">
                    <a16:rowId xmlns:a16="http://schemas.microsoft.com/office/drawing/2014/main" val="3214035832"/>
                  </a:ext>
                </a:extLst>
              </a:tr>
              <a:tr h="591290">
                <a:tc>
                  <a:txBody>
                    <a:bodyPr/>
                    <a:lstStyle/>
                    <a:p>
                      <a:pPr algn="just">
                        <a:lnSpc>
                          <a:spcPct val="107000"/>
                        </a:lnSpc>
                        <a:spcAft>
                          <a:spcPts val="800"/>
                        </a:spcAft>
                      </a:pPr>
                      <a:r>
                        <a:rPr lang="hr-HR" sz="1200" kern="100">
                          <a:effectLst/>
                        </a:rPr>
                        <a:t>Branje</a:t>
                      </a:r>
                      <a:endParaRPr lang="hr-HR" sz="11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66872" marR="66872" marT="0" marB="0"/>
                </a:tc>
                <a:tc>
                  <a:txBody>
                    <a:bodyPr/>
                    <a:lstStyle/>
                    <a:p>
                      <a:pPr algn="just">
                        <a:lnSpc>
                          <a:spcPct val="107000"/>
                        </a:lnSpc>
                        <a:spcAft>
                          <a:spcPts val="800"/>
                        </a:spcAft>
                      </a:pPr>
                      <a:r>
                        <a:rPr lang="hr-HR" sz="1200" kern="100">
                          <a:effectLst/>
                        </a:rPr>
                        <a:t>Ako se uzgaja za plodove, pasiflora se bere kada plodovi mijenjaju boju od zelene do žute i postaju mekši. </a:t>
                      </a:r>
                      <a:endParaRPr lang="hr-HR" sz="11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66872" marR="66872" marT="0" marB="0"/>
                </a:tc>
                <a:extLst>
                  <a:ext uri="{0D108BD9-81ED-4DB2-BD59-A6C34878D82A}">
                    <a16:rowId xmlns:a16="http://schemas.microsoft.com/office/drawing/2014/main" val="607026492"/>
                  </a:ext>
                </a:extLst>
              </a:tr>
              <a:tr h="1800543">
                <a:tc>
                  <a:txBody>
                    <a:bodyPr/>
                    <a:lstStyle/>
                    <a:p>
                      <a:pPr algn="just">
                        <a:lnSpc>
                          <a:spcPct val="107000"/>
                        </a:lnSpc>
                        <a:spcAft>
                          <a:spcPts val="800"/>
                        </a:spcAft>
                      </a:pPr>
                      <a:r>
                        <a:rPr lang="hr-HR" sz="1200" kern="100">
                          <a:effectLst/>
                        </a:rPr>
                        <a:t>Ljekovito djelovanje</a:t>
                      </a:r>
                      <a:endParaRPr lang="hr-HR" sz="11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66872" marR="66872" marT="0" marB="0"/>
                </a:tc>
                <a:tc>
                  <a:txBody>
                    <a:bodyPr/>
                    <a:lstStyle/>
                    <a:p>
                      <a:r>
                        <a:rPr lang="hr-HR" sz="1200" kern="100" dirty="0">
                          <a:effectLst/>
                        </a:rPr>
                        <a:t>Isusova kruna je prirodni antidepresiv. Liječi stres, anksioznost, tjeskobu, nesanicu, hiperaktivnost, umiruje središnji živčani sustav, smanjuje želučane grčeve i grčenje mišića, pomaže kod Parkinsonove bolesti, neurastenije, </a:t>
                      </a:r>
                      <a:r>
                        <a:rPr lang="hr-HR" sz="1200" kern="100" dirty="0" err="1">
                          <a:effectLst/>
                        </a:rPr>
                        <a:t>dismenoreje</a:t>
                      </a:r>
                      <a:r>
                        <a:rPr lang="hr-HR" sz="1200" kern="100" dirty="0">
                          <a:effectLst/>
                        </a:rPr>
                        <a:t>, glavobolje, astme, liječi hemoroide, kontrolira hormone. </a:t>
                      </a:r>
                      <a:r>
                        <a:rPr lang="hr-HR" sz="1100" b="1" kern="1200" dirty="0">
                          <a:solidFill>
                            <a:schemeClr val="dk1"/>
                          </a:solidFill>
                          <a:effectLst/>
                          <a:latin typeface="+mn-lt"/>
                          <a:ea typeface="+mn-ea"/>
                          <a:cs typeface="+mn-cs"/>
                        </a:rPr>
                        <a:t>Recept za čaj od </a:t>
                      </a:r>
                      <a:r>
                        <a:rPr lang="hr-HR" sz="1100" b="1" kern="1200" dirty="0" err="1">
                          <a:solidFill>
                            <a:schemeClr val="dk1"/>
                          </a:solidFill>
                          <a:effectLst/>
                          <a:latin typeface="+mn-lt"/>
                          <a:ea typeface="+mn-ea"/>
                          <a:cs typeface="+mn-cs"/>
                        </a:rPr>
                        <a:t>pasiflore</a:t>
                      </a:r>
                      <a:endParaRPr lang="hr-HR" sz="1100" kern="1200" dirty="0">
                        <a:solidFill>
                          <a:schemeClr val="dk1"/>
                        </a:solidFill>
                        <a:effectLst/>
                        <a:latin typeface="+mn-lt"/>
                        <a:ea typeface="+mn-ea"/>
                        <a:cs typeface="+mn-cs"/>
                      </a:endParaRPr>
                    </a:p>
                    <a:p>
                      <a:r>
                        <a:rPr lang="hr-HR" sz="1100" kern="1200" dirty="0">
                          <a:solidFill>
                            <a:schemeClr val="dk1"/>
                          </a:solidFill>
                          <a:effectLst/>
                          <a:latin typeface="+mn-lt"/>
                          <a:ea typeface="+mn-ea"/>
                          <a:cs typeface="+mn-cs"/>
                        </a:rPr>
                        <a:t>Prirodni napitak za smirenje. Preporuka je piti jednu šalicu čaja navečer tijekom najmanje sedam dana kako biste osjetili pozitivne učinke.</a:t>
                      </a:r>
                    </a:p>
                    <a:p>
                      <a:r>
                        <a:rPr lang="hr-HR" sz="1100" b="1" kern="1200" dirty="0">
                          <a:solidFill>
                            <a:schemeClr val="dk1"/>
                          </a:solidFill>
                          <a:effectLst/>
                          <a:latin typeface="+mn-lt"/>
                          <a:ea typeface="+mn-ea"/>
                          <a:cs typeface="+mn-cs"/>
                        </a:rPr>
                        <a:t>Sastojci:</a:t>
                      </a:r>
                      <a:endParaRPr lang="hr-HR" sz="1100" kern="1200" dirty="0">
                        <a:solidFill>
                          <a:schemeClr val="dk1"/>
                        </a:solidFill>
                        <a:effectLst/>
                        <a:latin typeface="+mn-lt"/>
                        <a:ea typeface="+mn-ea"/>
                        <a:cs typeface="+mn-cs"/>
                      </a:endParaRPr>
                    </a:p>
                    <a:p>
                      <a:pPr lvl="0"/>
                      <a:r>
                        <a:rPr lang="hr-HR" sz="1100" kern="1200" dirty="0">
                          <a:solidFill>
                            <a:schemeClr val="dk1"/>
                          </a:solidFill>
                          <a:effectLst/>
                          <a:latin typeface="+mn-lt"/>
                          <a:ea typeface="+mn-ea"/>
                          <a:cs typeface="+mn-cs"/>
                        </a:rPr>
                        <a:t>1 žlica sušene </a:t>
                      </a:r>
                      <a:r>
                        <a:rPr lang="hr-HR" sz="1100" kern="1200" dirty="0" err="1">
                          <a:solidFill>
                            <a:schemeClr val="dk1"/>
                          </a:solidFill>
                          <a:effectLst/>
                          <a:latin typeface="+mn-lt"/>
                          <a:ea typeface="+mn-ea"/>
                          <a:cs typeface="+mn-cs"/>
                        </a:rPr>
                        <a:t>pasiflore</a:t>
                      </a:r>
                      <a:r>
                        <a:rPr lang="hr-HR" sz="1100" kern="1200" dirty="0">
                          <a:solidFill>
                            <a:schemeClr val="dk1"/>
                          </a:solidFill>
                          <a:effectLst/>
                          <a:latin typeface="+mn-lt"/>
                          <a:ea typeface="+mn-ea"/>
                          <a:cs typeface="+mn-cs"/>
                        </a:rPr>
                        <a:t> (oko 2 grama) ili jedna vrećica čaja</a:t>
                      </a:r>
                    </a:p>
                    <a:p>
                      <a:pPr lvl="0"/>
                      <a:r>
                        <a:rPr lang="hr-HR" sz="1100" kern="1200" dirty="0">
                          <a:solidFill>
                            <a:schemeClr val="dk1"/>
                          </a:solidFill>
                          <a:effectLst/>
                          <a:latin typeface="+mn-lt"/>
                          <a:ea typeface="+mn-ea"/>
                          <a:cs typeface="+mn-cs"/>
                        </a:rPr>
                        <a:t>1 šalica vruće vode</a:t>
                      </a:r>
                    </a:p>
                    <a:p>
                      <a:pPr lvl="0"/>
                      <a:r>
                        <a:rPr lang="hr-HR" sz="1100" kern="1200" dirty="0">
                          <a:solidFill>
                            <a:schemeClr val="dk1"/>
                          </a:solidFill>
                          <a:effectLst/>
                          <a:latin typeface="+mn-lt"/>
                          <a:ea typeface="+mn-ea"/>
                          <a:cs typeface="+mn-cs"/>
                        </a:rPr>
                        <a:t>med (po želji)</a:t>
                      </a:r>
                    </a:p>
                    <a:p>
                      <a:r>
                        <a:rPr lang="hr-HR" sz="1100" b="1" kern="1200" dirty="0">
                          <a:solidFill>
                            <a:schemeClr val="dk1"/>
                          </a:solidFill>
                          <a:effectLst/>
                          <a:latin typeface="+mn-lt"/>
                          <a:ea typeface="+mn-ea"/>
                          <a:cs typeface="+mn-cs"/>
                        </a:rPr>
                        <a:t>Upute:</a:t>
                      </a:r>
                      <a:endParaRPr lang="hr-HR" sz="1100" kern="1200" dirty="0">
                        <a:solidFill>
                          <a:schemeClr val="dk1"/>
                        </a:solidFill>
                        <a:effectLst/>
                        <a:latin typeface="+mn-lt"/>
                        <a:ea typeface="+mn-ea"/>
                        <a:cs typeface="+mn-cs"/>
                      </a:endParaRPr>
                    </a:p>
                    <a:p>
                      <a:pPr lvl="0"/>
                      <a:r>
                        <a:rPr lang="hr-HR" sz="1100" kern="1200" dirty="0">
                          <a:solidFill>
                            <a:schemeClr val="dk1"/>
                          </a:solidFill>
                          <a:effectLst/>
                          <a:latin typeface="+mn-lt"/>
                          <a:ea typeface="+mn-ea"/>
                          <a:cs typeface="+mn-cs"/>
                        </a:rPr>
                        <a:t>Osušenu </a:t>
                      </a:r>
                      <a:r>
                        <a:rPr lang="hr-HR" sz="1100" kern="1200" dirty="0" err="1">
                          <a:solidFill>
                            <a:schemeClr val="dk1"/>
                          </a:solidFill>
                          <a:effectLst/>
                          <a:latin typeface="+mn-lt"/>
                          <a:ea typeface="+mn-ea"/>
                          <a:cs typeface="+mn-cs"/>
                        </a:rPr>
                        <a:t>pasifloru</a:t>
                      </a:r>
                      <a:r>
                        <a:rPr lang="hr-HR" sz="1100" kern="1200" dirty="0">
                          <a:solidFill>
                            <a:schemeClr val="dk1"/>
                          </a:solidFill>
                          <a:effectLst/>
                          <a:latin typeface="+mn-lt"/>
                          <a:ea typeface="+mn-ea"/>
                          <a:cs typeface="+mn-cs"/>
                        </a:rPr>
                        <a:t> potopite u vruću vodu 8 minuta. </a:t>
                      </a:r>
                    </a:p>
                    <a:p>
                      <a:pPr lvl="0"/>
                      <a:r>
                        <a:rPr lang="hr-HR" sz="1100" kern="1200" dirty="0">
                          <a:solidFill>
                            <a:schemeClr val="dk1"/>
                          </a:solidFill>
                          <a:effectLst/>
                          <a:latin typeface="+mn-lt"/>
                          <a:ea typeface="+mn-ea"/>
                          <a:cs typeface="+mn-cs"/>
                        </a:rPr>
                        <a:t>Procijedite ili izvadite vrećicu čaja iz vode.</a:t>
                      </a:r>
                    </a:p>
                    <a:p>
                      <a:pPr lvl="0"/>
                      <a:r>
                        <a:rPr lang="hr-HR" sz="1100" kern="1200" dirty="0">
                          <a:solidFill>
                            <a:schemeClr val="dk1"/>
                          </a:solidFill>
                          <a:effectLst/>
                          <a:latin typeface="+mn-lt"/>
                          <a:ea typeface="+mn-ea"/>
                          <a:cs typeface="+mn-cs"/>
                        </a:rPr>
                        <a:t>Po želji zasladite s malo meda.</a:t>
                      </a:r>
                    </a:p>
                    <a:p>
                      <a:pPr lvl="0"/>
                      <a:r>
                        <a:rPr lang="hr-HR" sz="1100" kern="1200" dirty="0">
                          <a:solidFill>
                            <a:schemeClr val="dk1"/>
                          </a:solidFill>
                          <a:effectLst/>
                          <a:latin typeface="+mn-lt"/>
                          <a:ea typeface="+mn-ea"/>
                          <a:cs typeface="+mn-cs"/>
                          <a:hlinkClick r:id="rId2"/>
                        </a:rPr>
                        <a:t>https://www.tvornicazdravehrane.com/zdravi-kutak/pasiflora-opustanje-i-nesanicu-upotreba-doziranje-nuspojave-69204/</a:t>
                      </a:r>
                      <a:endParaRPr lang="hr-HR" sz="1100" kern="1200" dirty="0">
                        <a:solidFill>
                          <a:schemeClr val="dk1"/>
                        </a:solidFill>
                        <a:effectLst/>
                        <a:latin typeface="+mn-lt"/>
                        <a:ea typeface="+mn-ea"/>
                        <a:cs typeface="+mn-cs"/>
                      </a:endParaRPr>
                    </a:p>
                    <a:p>
                      <a:pPr algn="just">
                        <a:lnSpc>
                          <a:spcPct val="107000"/>
                        </a:lnSpc>
                        <a:spcAft>
                          <a:spcPts val="800"/>
                        </a:spcAft>
                      </a:pPr>
                      <a:endParaRPr lang="hr-HR" sz="1100" kern="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6872" marR="66872" marT="0" marB="0"/>
                </a:tc>
                <a:extLst>
                  <a:ext uri="{0D108BD9-81ED-4DB2-BD59-A6C34878D82A}">
                    <a16:rowId xmlns:a16="http://schemas.microsoft.com/office/drawing/2014/main" val="2620836425"/>
                  </a:ext>
                </a:extLst>
              </a:tr>
            </a:tbl>
          </a:graphicData>
        </a:graphic>
      </p:graphicFrame>
    </p:spTree>
    <p:extLst>
      <p:ext uri="{BB962C8B-B14F-4D97-AF65-F5344CB8AC3E}">
        <p14:creationId xmlns:p14="http://schemas.microsoft.com/office/powerpoint/2010/main" val="168047394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026" name="Picture 2">
            <a:extLst>
              <a:ext uri="{FF2B5EF4-FFF2-40B4-BE49-F238E27FC236}">
                <a16:creationId xmlns:a16="http://schemas.microsoft.com/office/drawing/2014/main" id="{CCDB8B75-154C-3C26-FBC2-AE856E9A1E7F}"/>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32822" b="24999"/>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672724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076F5940-B407-C3AF-4EA3-F09E37CBF04B}"/>
              </a:ext>
            </a:extLst>
          </p:cNvPr>
          <p:cNvSpPr>
            <a:spLocks noGrp="1"/>
          </p:cNvSpPr>
          <p:nvPr>
            <p:ph type="title"/>
          </p:nvPr>
        </p:nvSpPr>
        <p:spPr/>
        <p:txBody>
          <a:bodyPr/>
          <a:lstStyle/>
          <a:p>
            <a:endParaRPr lang="hr-HR"/>
          </a:p>
        </p:txBody>
      </p:sp>
      <p:graphicFrame>
        <p:nvGraphicFramePr>
          <p:cNvPr id="4" name="Rezervirano mjesto sadržaja 3">
            <a:extLst>
              <a:ext uri="{FF2B5EF4-FFF2-40B4-BE49-F238E27FC236}">
                <a16:creationId xmlns:a16="http://schemas.microsoft.com/office/drawing/2014/main" id="{7CA15679-C5C5-FACC-1031-2BD9C3475C7C}"/>
              </a:ext>
            </a:extLst>
          </p:cNvPr>
          <p:cNvGraphicFramePr>
            <a:graphicFrameLocks noGrp="1"/>
          </p:cNvGraphicFramePr>
          <p:nvPr>
            <p:ph idx="1"/>
            <p:extLst>
              <p:ext uri="{D42A27DB-BD31-4B8C-83A1-F6EECF244321}">
                <p14:modId xmlns:p14="http://schemas.microsoft.com/office/powerpoint/2010/main" val="2430851120"/>
              </p:ext>
            </p:extLst>
          </p:nvPr>
        </p:nvGraphicFramePr>
        <p:xfrm>
          <a:off x="0" y="1"/>
          <a:ext cx="12191999" cy="7014953"/>
        </p:xfrm>
        <a:graphic>
          <a:graphicData uri="http://schemas.openxmlformats.org/drawingml/2006/table">
            <a:tbl>
              <a:tblPr firstRow="1" firstCol="1" bandRow="1">
                <a:tableStyleId>{5C22544A-7EE6-4342-B048-85BDC9FD1C3A}</a:tableStyleId>
              </a:tblPr>
              <a:tblGrid>
                <a:gridCol w="3899696">
                  <a:extLst>
                    <a:ext uri="{9D8B030D-6E8A-4147-A177-3AD203B41FA5}">
                      <a16:colId xmlns:a16="http://schemas.microsoft.com/office/drawing/2014/main" val="2241435893"/>
                    </a:ext>
                  </a:extLst>
                </a:gridCol>
                <a:gridCol w="8292303">
                  <a:extLst>
                    <a:ext uri="{9D8B030D-6E8A-4147-A177-3AD203B41FA5}">
                      <a16:colId xmlns:a16="http://schemas.microsoft.com/office/drawing/2014/main" val="1224169853"/>
                    </a:ext>
                  </a:extLst>
                </a:gridCol>
              </a:tblGrid>
              <a:tr h="276865">
                <a:tc>
                  <a:txBody>
                    <a:bodyPr/>
                    <a:lstStyle/>
                    <a:p>
                      <a:pPr algn="just">
                        <a:lnSpc>
                          <a:spcPct val="107000"/>
                        </a:lnSpc>
                        <a:spcAft>
                          <a:spcPts val="800"/>
                        </a:spcAft>
                      </a:pPr>
                      <a:r>
                        <a:rPr lang="hr-HR" sz="1100" kern="100">
                          <a:effectLst/>
                        </a:rPr>
                        <a:t>Naziv biljke</a:t>
                      </a:r>
                      <a:endParaRPr lang="hr-HR" sz="10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62461" marR="62461" marT="0" marB="0"/>
                </a:tc>
                <a:tc>
                  <a:txBody>
                    <a:bodyPr/>
                    <a:lstStyle/>
                    <a:p>
                      <a:pPr algn="just">
                        <a:lnSpc>
                          <a:spcPct val="107000"/>
                        </a:lnSpc>
                        <a:spcAft>
                          <a:spcPts val="800"/>
                        </a:spcAft>
                      </a:pPr>
                      <a:r>
                        <a:rPr lang="hr-HR" sz="1100" kern="100">
                          <a:effectLst/>
                        </a:rPr>
                        <a:t>JABUKA </a:t>
                      </a:r>
                      <a:endParaRPr lang="hr-HR" sz="10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62461" marR="62461" marT="0" marB="0"/>
                </a:tc>
                <a:extLst>
                  <a:ext uri="{0D108BD9-81ED-4DB2-BD59-A6C34878D82A}">
                    <a16:rowId xmlns:a16="http://schemas.microsoft.com/office/drawing/2014/main" val="1945908515"/>
                  </a:ext>
                </a:extLst>
              </a:tr>
              <a:tr h="276865">
                <a:tc>
                  <a:txBody>
                    <a:bodyPr/>
                    <a:lstStyle/>
                    <a:p>
                      <a:pPr algn="just">
                        <a:lnSpc>
                          <a:spcPct val="107000"/>
                        </a:lnSpc>
                        <a:spcAft>
                          <a:spcPts val="800"/>
                        </a:spcAft>
                      </a:pPr>
                      <a:r>
                        <a:rPr lang="hr-HR" sz="1100" kern="100">
                          <a:effectLst/>
                        </a:rPr>
                        <a:t>Latinski naziv</a:t>
                      </a:r>
                      <a:endParaRPr lang="hr-HR" sz="10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62461" marR="62461" marT="0" marB="0"/>
                </a:tc>
                <a:tc>
                  <a:txBody>
                    <a:bodyPr/>
                    <a:lstStyle/>
                    <a:p>
                      <a:pPr algn="just">
                        <a:lnSpc>
                          <a:spcPct val="107000"/>
                        </a:lnSpc>
                        <a:spcAft>
                          <a:spcPts val="800"/>
                        </a:spcAft>
                      </a:pPr>
                      <a:r>
                        <a:rPr lang="hr-HR" sz="1100" kern="100">
                          <a:effectLst/>
                        </a:rPr>
                        <a:t>Malus domestica </a:t>
                      </a:r>
                      <a:endParaRPr lang="hr-HR" sz="10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62461" marR="62461" marT="0" marB="0"/>
                </a:tc>
                <a:extLst>
                  <a:ext uri="{0D108BD9-81ED-4DB2-BD59-A6C34878D82A}">
                    <a16:rowId xmlns:a16="http://schemas.microsoft.com/office/drawing/2014/main" val="817059811"/>
                  </a:ext>
                </a:extLst>
              </a:tr>
              <a:tr h="276865">
                <a:tc>
                  <a:txBody>
                    <a:bodyPr/>
                    <a:lstStyle/>
                    <a:p>
                      <a:pPr algn="just">
                        <a:lnSpc>
                          <a:spcPct val="107000"/>
                        </a:lnSpc>
                        <a:spcAft>
                          <a:spcPts val="800"/>
                        </a:spcAft>
                      </a:pPr>
                      <a:r>
                        <a:rPr lang="hr-HR" sz="1100" kern="100">
                          <a:effectLst/>
                        </a:rPr>
                        <a:t>Porodica</a:t>
                      </a:r>
                      <a:endParaRPr lang="hr-HR" sz="10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62461" marR="62461" marT="0" marB="0"/>
                </a:tc>
                <a:tc>
                  <a:txBody>
                    <a:bodyPr/>
                    <a:lstStyle/>
                    <a:p>
                      <a:pPr algn="just">
                        <a:lnSpc>
                          <a:spcPct val="107000"/>
                        </a:lnSpc>
                        <a:spcAft>
                          <a:spcPts val="800"/>
                        </a:spcAft>
                      </a:pPr>
                      <a:r>
                        <a:rPr lang="hr-HR" sz="1100" kern="100">
                          <a:effectLst/>
                        </a:rPr>
                        <a:t>Rosaceae, ružovke </a:t>
                      </a:r>
                      <a:endParaRPr lang="hr-HR" sz="10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62461" marR="62461" marT="0" marB="0"/>
                </a:tc>
                <a:extLst>
                  <a:ext uri="{0D108BD9-81ED-4DB2-BD59-A6C34878D82A}">
                    <a16:rowId xmlns:a16="http://schemas.microsoft.com/office/drawing/2014/main" val="2434037840"/>
                  </a:ext>
                </a:extLst>
              </a:tr>
              <a:tr h="276865">
                <a:tc>
                  <a:txBody>
                    <a:bodyPr/>
                    <a:lstStyle/>
                    <a:p>
                      <a:pPr algn="just">
                        <a:lnSpc>
                          <a:spcPct val="107000"/>
                        </a:lnSpc>
                        <a:spcAft>
                          <a:spcPts val="800"/>
                        </a:spcAft>
                      </a:pPr>
                      <a:r>
                        <a:rPr lang="hr-HR" sz="1100" kern="100">
                          <a:effectLst/>
                        </a:rPr>
                        <a:t>Engleski naziv</a:t>
                      </a:r>
                      <a:endParaRPr lang="hr-HR" sz="10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62461" marR="62461" marT="0" marB="0"/>
                </a:tc>
                <a:tc>
                  <a:txBody>
                    <a:bodyPr/>
                    <a:lstStyle/>
                    <a:p>
                      <a:pPr algn="just">
                        <a:lnSpc>
                          <a:spcPct val="107000"/>
                        </a:lnSpc>
                        <a:spcAft>
                          <a:spcPts val="800"/>
                        </a:spcAft>
                      </a:pPr>
                      <a:r>
                        <a:rPr lang="hr-HR" sz="1100" kern="100">
                          <a:effectLst/>
                        </a:rPr>
                        <a:t>apple tree</a:t>
                      </a:r>
                      <a:endParaRPr lang="hr-HR" sz="10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62461" marR="62461" marT="0" marB="0"/>
                </a:tc>
                <a:extLst>
                  <a:ext uri="{0D108BD9-81ED-4DB2-BD59-A6C34878D82A}">
                    <a16:rowId xmlns:a16="http://schemas.microsoft.com/office/drawing/2014/main" val="739070833"/>
                  </a:ext>
                </a:extLst>
              </a:tr>
              <a:tr h="276865">
                <a:tc>
                  <a:txBody>
                    <a:bodyPr/>
                    <a:lstStyle/>
                    <a:p>
                      <a:pPr algn="just">
                        <a:lnSpc>
                          <a:spcPct val="107000"/>
                        </a:lnSpc>
                        <a:spcAft>
                          <a:spcPts val="800"/>
                        </a:spcAft>
                      </a:pPr>
                      <a:r>
                        <a:rPr lang="hr-HR" sz="1100" kern="100">
                          <a:effectLst/>
                        </a:rPr>
                        <a:t>Njemački naziv</a:t>
                      </a:r>
                      <a:endParaRPr lang="hr-HR" sz="10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62461" marR="62461" marT="0" marB="0"/>
                </a:tc>
                <a:tc>
                  <a:txBody>
                    <a:bodyPr/>
                    <a:lstStyle/>
                    <a:p>
                      <a:pPr algn="just">
                        <a:lnSpc>
                          <a:spcPct val="107000"/>
                        </a:lnSpc>
                        <a:spcAft>
                          <a:spcPts val="800"/>
                        </a:spcAft>
                      </a:pPr>
                      <a:r>
                        <a:rPr lang="hr-HR" sz="1100" kern="100">
                          <a:effectLst/>
                        </a:rPr>
                        <a:t>der Apfelbaum </a:t>
                      </a:r>
                      <a:endParaRPr lang="hr-HR" sz="10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62461" marR="62461" marT="0" marB="0"/>
                </a:tc>
                <a:extLst>
                  <a:ext uri="{0D108BD9-81ED-4DB2-BD59-A6C34878D82A}">
                    <a16:rowId xmlns:a16="http://schemas.microsoft.com/office/drawing/2014/main" val="4244807347"/>
                  </a:ext>
                </a:extLst>
              </a:tr>
              <a:tr h="276865">
                <a:tc>
                  <a:txBody>
                    <a:bodyPr/>
                    <a:lstStyle/>
                    <a:p>
                      <a:pPr algn="just">
                        <a:lnSpc>
                          <a:spcPct val="107000"/>
                        </a:lnSpc>
                        <a:spcAft>
                          <a:spcPts val="800"/>
                        </a:spcAft>
                      </a:pPr>
                      <a:r>
                        <a:rPr lang="hr-HR" sz="1100" kern="100">
                          <a:effectLst/>
                        </a:rPr>
                        <a:t>Drugi naziv</a:t>
                      </a:r>
                      <a:endParaRPr lang="hr-HR" sz="10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62461" marR="62461" marT="0" marB="0"/>
                </a:tc>
                <a:tc>
                  <a:txBody>
                    <a:bodyPr/>
                    <a:lstStyle/>
                    <a:p>
                      <a:pPr algn="just">
                        <a:lnSpc>
                          <a:spcPct val="107000"/>
                        </a:lnSpc>
                        <a:spcAft>
                          <a:spcPts val="800"/>
                        </a:spcAft>
                      </a:pPr>
                      <a:r>
                        <a:rPr lang="hr-HR" sz="1100" kern="100">
                          <a:effectLst/>
                        </a:rPr>
                        <a:t>jabalka                                                           </a:t>
                      </a:r>
                      <a:endParaRPr lang="hr-HR" sz="10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62461" marR="62461" marT="0" marB="0"/>
                </a:tc>
                <a:extLst>
                  <a:ext uri="{0D108BD9-81ED-4DB2-BD59-A6C34878D82A}">
                    <a16:rowId xmlns:a16="http://schemas.microsoft.com/office/drawing/2014/main" val="551425793"/>
                  </a:ext>
                </a:extLst>
              </a:tr>
              <a:tr h="1179060">
                <a:tc>
                  <a:txBody>
                    <a:bodyPr/>
                    <a:lstStyle/>
                    <a:p>
                      <a:pPr algn="just">
                        <a:lnSpc>
                          <a:spcPct val="107000"/>
                        </a:lnSpc>
                        <a:spcAft>
                          <a:spcPts val="800"/>
                        </a:spcAft>
                      </a:pPr>
                      <a:r>
                        <a:rPr lang="hr-HR" sz="1100" kern="100">
                          <a:effectLst/>
                        </a:rPr>
                        <a:t>Opis biljke</a:t>
                      </a:r>
                      <a:endParaRPr lang="hr-HR" sz="10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62461" marR="62461" marT="0" marB="0"/>
                </a:tc>
                <a:tc>
                  <a:txBody>
                    <a:bodyPr/>
                    <a:lstStyle/>
                    <a:p>
                      <a:pPr algn="just">
                        <a:lnSpc>
                          <a:spcPct val="107000"/>
                        </a:lnSpc>
                        <a:spcAft>
                          <a:spcPts val="800"/>
                        </a:spcAft>
                      </a:pPr>
                      <a:r>
                        <a:rPr lang="hr-HR" sz="1100" kern="100" dirty="0">
                          <a:effectLst/>
                        </a:rPr>
                        <a:t>Stablo jabuke može narasti i do 12 metara. Krošnja je razgranata i gusta. Deblo je promjera do 1 metar. Listovi su ovalnog oblika, sitno nazubljenih rubova. Cvjetovi su dvospolni, pravilni, bijele ili ružičaste boje. Cvatu prije listanja u travnju. Plod je okrugao, sadrži desetak sjemenki, dozrijeva ljeti ili u ranu jesen. Naraste 3 – 4 m visine tvoreći nepravilnu, široku, gustu krošnju.  </a:t>
                      </a:r>
                    </a:p>
                    <a:p>
                      <a:pPr algn="just">
                        <a:lnSpc>
                          <a:spcPct val="107000"/>
                        </a:lnSpc>
                        <a:spcAft>
                          <a:spcPts val="800"/>
                        </a:spcAft>
                      </a:pPr>
                      <a:endParaRPr lang="hr-HR" sz="1000" kern="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2461" marR="62461" marT="0" marB="0"/>
                </a:tc>
                <a:extLst>
                  <a:ext uri="{0D108BD9-81ED-4DB2-BD59-A6C34878D82A}">
                    <a16:rowId xmlns:a16="http://schemas.microsoft.com/office/drawing/2014/main" val="1888481224"/>
                  </a:ext>
                </a:extLst>
              </a:tr>
              <a:tr h="1145915">
                <a:tc>
                  <a:txBody>
                    <a:bodyPr/>
                    <a:lstStyle/>
                    <a:p>
                      <a:pPr algn="just">
                        <a:lnSpc>
                          <a:spcPct val="107000"/>
                        </a:lnSpc>
                        <a:spcAft>
                          <a:spcPts val="800"/>
                        </a:spcAft>
                      </a:pPr>
                      <a:r>
                        <a:rPr lang="hr-HR" sz="1100" kern="100">
                          <a:effectLst/>
                        </a:rPr>
                        <a:t>Povijest biljke</a:t>
                      </a:r>
                      <a:endParaRPr lang="hr-HR" sz="10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62461" marR="62461" marT="0" marB="0"/>
                </a:tc>
                <a:tc>
                  <a:txBody>
                    <a:bodyPr/>
                    <a:lstStyle/>
                    <a:p>
                      <a:pPr algn="just">
                        <a:lnSpc>
                          <a:spcPct val="107000"/>
                        </a:lnSpc>
                        <a:spcAft>
                          <a:spcPts val="800"/>
                        </a:spcAft>
                      </a:pPr>
                      <a:r>
                        <a:rPr lang="hr-HR" sz="1100" kern="100">
                          <a:effectLst/>
                        </a:rPr>
                        <a:t>Kao divlje drvo jabuka je još u pretpovijesno doba rasla u Europi. Pitoma jabuka potiče iz južnog Sibira i Azije, a već Grci i Rimljani uzgajali su brojne sorte. Danas je najraširenije voće na svijetu, poznato je više od 10 000 sorti.</a:t>
                      </a:r>
                      <a:endParaRPr lang="hr-HR" sz="10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62461" marR="62461" marT="0" marB="0"/>
                </a:tc>
                <a:extLst>
                  <a:ext uri="{0D108BD9-81ED-4DB2-BD59-A6C34878D82A}">
                    <a16:rowId xmlns:a16="http://schemas.microsoft.com/office/drawing/2014/main" val="1169347800"/>
                  </a:ext>
                </a:extLst>
              </a:tr>
              <a:tr h="276865">
                <a:tc>
                  <a:txBody>
                    <a:bodyPr/>
                    <a:lstStyle/>
                    <a:p>
                      <a:pPr algn="just">
                        <a:lnSpc>
                          <a:spcPct val="107000"/>
                        </a:lnSpc>
                        <a:spcAft>
                          <a:spcPts val="800"/>
                        </a:spcAft>
                      </a:pPr>
                      <a:r>
                        <a:rPr lang="hr-HR" sz="1100" kern="100">
                          <a:effectLst/>
                        </a:rPr>
                        <a:t>Vrijeme cvatnje</a:t>
                      </a:r>
                      <a:endParaRPr lang="hr-HR" sz="10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62461" marR="62461" marT="0" marB="0"/>
                </a:tc>
                <a:tc>
                  <a:txBody>
                    <a:bodyPr/>
                    <a:lstStyle/>
                    <a:p>
                      <a:pPr algn="just">
                        <a:lnSpc>
                          <a:spcPct val="107000"/>
                        </a:lnSpc>
                        <a:spcAft>
                          <a:spcPts val="800"/>
                        </a:spcAft>
                      </a:pPr>
                      <a:r>
                        <a:rPr lang="hr-HR" sz="1100" kern="100">
                          <a:effectLst/>
                        </a:rPr>
                        <a:t>travanj, svibanj                                                                </a:t>
                      </a:r>
                      <a:endParaRPr lang="hr-HR" sz="10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62461" marR="62461" marT="0" marB="0"/>
                </a:tc>
                <a:extLst>
                  <a:ext uri="{0D108BD9-81ED-4DB2-BD59-A6C34878D82A}">
                    <a16:rowId xmlns:a16="http://schemas.microsoft.com/office/drawing/2014/main" val="1428423490"/>
                  </a:ext>
                </a:extLst>
              </a:tr>
              <a:tr h="566548">
                <a:tc>
                  <a:txBody>
                    <a:bodyPr/>
                    <a:lstStyle/>
                    <a:p>
                      <a:pPr algn="just">
                        <a:lnSpc>
                          <a:spcPct val="107000"/>
                        </a:lnSpc>
                        <a:spcAft>
                          <a:spcPts val="800"/>
                        </a:spcAft>
                      </a:pPr>
                      <a:r>
                        <a:rPr lang="hr-HR" sz="1100" kern="100">
                          <a:effectLst/>
                        </a:rPr>
                        <a:t>Stanište</a:t>
                      </a:r>
                      <a:endParaRPr lang="hr-HR" sz="10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62461" marR="62461" marT="0" marB="0"/>
                </a:tc>
                <a:tc>
                  <a:txBody>
                    <a:bodyPr/>
                    <a:lstStyle/>
                    <a:p>
                      <a:pPr algn="just">
                        <a:lnSpc>
                          <a:spcPct val="107000"/>
                        </a:lnSpc>
                        <a:spcAft>
                          <a:spcPts val="800"/>
                        </a:spcAft>
                      </a:pPr>
                      <a:r>
                        <a:rPr lang="hr-HR" sz="1100" kern="100">
                          <a:effectLst/>
                        </a:rPr>
                        <a:t>Raste na sunčanim i svijetlim mjestima, pogoduju joj duboka, humusna, blago kisela tla.</a:t>
                      </a:r>
                      <a:endParaRPr lang="hr-HR" sz="10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62461" marR="62461" marT="0" marB="0"/>
                </a:tc>
                <a:extLst>
                  <a:ext uri="{0D108BD9-81ED-4DB2-BD59-A6C34878D82A}">
                    <a16:rowId xmlns:a16="http://schemas.microsoft.com/office/drawing/2014/main" val="3102927605"/>
                  </a:ext>
                </a:extLst>
              </a:tr>
              <a:tr h="269643">
                <a:tc>
                  <a:txBody>
                    <a:bodyPr/>
                    <a:lstStyle/>
                    <a:p>
                      <a:pPr algn="just">
                        <a:lnSpc>
                          <a:spcPct val="107000"/>
                        </a:lnSpc>
                        <a:spcAft>
                          <a:spcPts val="800"/>
                        </a:spcAft>
                      </a:pPr>
                      <a:r>
                        <a:rPr lang="hr-HR" sz="1100" kern="100">
                          <a:effectLst/>
                        </a:rPr>
                        <a:t>Branje</a:t>
                      </a:r>
                      <a:endParaRPr lang="hr-HR" sz="10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62461" marR="62461" marT="0" marB="0"/>
                </a:tc>
                <a:tc>
                  <a:txBody>
                    <a:bodyPr/>
                    <a:lstStyle/>
                    <a:p>
                      <a:pPr algn="just">
                        <a:lnSpc>
                          <a:spcPct val="107000"/>
                        </a:lnSpc>
                        <a:spcAft>
                          <a:spcPts val="800"/>
                        </a:spcAft>
                      </a:pPr>
                      <a:r>
                        <a:rPr lang="hr-HR" sz="1100" kern="100">
                          <a:effectLst/>
                        </a:rPr>
                        <a:t>lipanj – listopad </a:t>
                      </a:r>
                      <a:endParaRPr lang="hr-HR" sz="10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62461" marR="62461" marT="0" marB="0"/>
                </a:tc>
                <a:extLst>
                  <a:ext uri="{0D108BD9-81ED-4DB2-BD59-A6C34878D82A}">
                    <a16:rowId xmlns:a16="http://schemas.microsoft.com/office/drawing/2014/main" val="2777194063"/>
                  </a:ext>
                </a:extLst>
              </a:tr>
              <a:tr h="1751559">
                <a:tc>
                  <a:txBody>
                    <a:bodyPr/>
                    <a:lstStyle/>
                    <a:p>
                      <a:pPr algn="just">
                        <a:lnSpc>
                          <a:spcPct val="107000"/>
                        </a:lnSpc>
                        <a:spcAft>
                          <a:spcPts val="800"/>
                        </a:spcAft>
                      </a:pPr>
                      <a:r>
                        <a:rPr lang="hr-HR" sz="1100" kern="100">
                          <a:effectLst/>
                        </a:rPr>
                        <a:t>Ljekovito djelovanje</a:t>
                      </a:r>
                      <a:endParaRPr lang="hr-HR" sz="10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62461" marR="62461" marT="0" marB="0"/>
                </a:tc>
                <a:tc>
                  <a:txBody>
                    <a:bodyPr/>
                    <a:lstStyle/>
                    <a:p>
                      <a:pPr algn="just">
                        <a:lnSpc>
                          <a:spcPct val="107000"/>
                        </a:lnSpc>
                        <a:spcAft>
                          <a:spcPts val="800"/>
                        </a:spcAft>
                      </a:pPr>
                      <a:r>
                        <a:rPr lang="hr-HR" sz="1100" kern="100" dirty="0">
                          <a:effectLst/>
                        </a:rPr>
                        <a:t>Opskrbljuje organizam energijom, jača imunitet. Smanjuje kolesterol, pomaže protiv kroničnog umora, vrtoglavice, pretilosti, glavobolje, migrene, proljeva, povraćanja, bolesti grla, proširenih vena te opstipacije.  </a:t>
                      </a:r>
                    </a:p>
                    <a:p>
                      <a:pPr algn="just">
                        <a:lnSpc>
                          <a:spcPct val="107000"/>
                        </a:lnSpc>
                        <a:spcAft>
                          <a:spcPts val="800"/>
                        </a:spcAft>
                      </a:pPr>
                      <a:r>
                        <a:rPr lang="hr-HR" sz="1100" kern="100" dirty="0">
                          <a:effectLst/>
                        </a:rPr>
                        <a:t>Recept za čaj</a:t>
                      </a:r>
                    </a:p>
                    <a:p>
                      <a:pPr algn="just">
                        <a:lnSpc>
                          <a:spcPct val="107000"/>
                        </a:lnSpc>
                        <a:spcAft>
                          <a:spcPts val="800"/>
                        </a:spcAft>
                      </a:pPr>
                      <a:r>
                        <a:rPr lang="hr-HR" sz="1000" b="0" i="0" kern="1200" dirty="0">
                          <a:solidFill>
                            <a:schemeClr val="dk1"/>
                          </a:solidFill>
                          <a:effectLst/>
                          <a:latin typeface="+mn-lt"/>
                          <a:ea typeface="+mn-ea"/>
                          <a:cs typeface="+mn-cs"/>
                        </a:rPr>
                        <a:t>Pripremite tri srednje velike jabuke, a zatim ih namočite u toploj vodi. Dodajte im pola žlice sode bikarbone i pustite da odstoje u tekućini dva sata. Nakon toga voće operite pod mlazom mlake vode, a zatim ogulite i nasjeckajte koru, a sočni dio narežite na kockice. Zatim zagrijte litru vode do vrenja, smanjite vatru, a zatim dodajte jabuke i štapić cimeta. Kuhajte još deset minuta. Izvadite ga iz izvora topline i ostavite da se malo ohladi, a zatim procijedite i pijte dok je toplo. U napitak možete dodati i krišku naranče koja će dodatno naglasiti okus čaja, kao i malo domaćeg meda, ako volite slađi napitak. </a:t>
                      </a:r>
                    </a:p>
                    <a:p>
                      <a:pPr algn="just">
                        <a:lnSpc>
                          <a:spcPct val="107000"/>
                        </a:lnSpc>
                        <a:spcAft>
                          <a:spcPts val="800"/>
                        </a:spcAft>
                      </a:pPr>
                      <a:r>
                        <a:rPr lang="hr-HR" sz="1000" kern="100" dirty="0">
                          <a:effectLst/>
                          <a:latin typeface="Calibri" panose="020F0502020204030204" pitchFamily="34" charset="0"/>
                          <a:ea typeface="Times New Roman" panose="02020603050405020304" pitchFamily="18" charset="0"/>
                          <a:cs typeface="Times New Roman" panose="02020603050405020304" pitchFamily="18" charset="0"/>
                          <a:hlinkClick r:id="rId2"/>
                        </a:rPr>
                        <a:t>https://www.ljekovitapriroda.com/caj-od-jabuka-i-cimeta-predstavlja-pravu-riznicu-antioksidansa/</a:t>
                      </a:r>
                      <a:endParaRPr lang="hr-HR" sz="1000" kern="1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7000"/>
                        </a:lnSpc>
                        <a:spcAft>
                          <a:spcPts val="800"/>
                        </a:spcAft>
                      </a:pPr>
                      <a:endParaRPr lang="hr-HR" sz="1000" kern="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2461" marR="62461" marT="0" marB="0"/>
                </a:tc>
                <a:extLst>
                  <a:ext uri="{0D108BD9-81ED-4DB2-BD59-A6C34878D82A}">
                    <a16:rowId xmlns:a16="http://schemas.microsoft.com/office/drawing/2014/main" val="3131512939"/>
                  </a:ext>
                </a:extLst>
              </a:tr>
            </a:tbl>
          </a:graphicData>
        </a:graphic>
      </p:graphicFrame>
    </p:spTree>
    <p:extLst>
      <p:ext uri="{BB962C8B-B14F-4D97-AF65-F5344CB8AC3E}">
        <p14:creationId xmlns:p14="http://schemas.microsoft.com/office/powerpoint/2010/main" val="29177665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1B2B030-4738-4359-9E46-144B7C8BFF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7" y="8300"/>
            <a:ext cx="12193117" cy="6849700"/>
          </a:xfrm>
          <a:prstGeom prst="rect">
            <a:avLst/>
          </a:prstGeom>
          <a:solidFill>
            <a:schemeClr val="bg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1" name="Rectangle 10">
            <a:extLst>
              <a:ext uri="{FF2B5EF4-FFF2-40B4-BE49-F238E27FC236}">
                <a16:creationId xmlns:a16="http://schemas.microsoft.com/office/drawing/2014/main" id="{E722B2DD-E14D-4972-9D98-5D6E61B1B2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144310"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2" descr="Povezana slika">
            <a:extLst>
              <a:ext uri="{FF2B5EF4-FFF2-40B4-BE49-F238E27FC236}">
                <a16:creationId xmlns:a16="http://schemas.microsoft.com/office/drawing/2014/main" id="{E8B19059-9175-FE45-CE69-55F432AE1E8E}"/>
              </a:ext>
            </a:extLst>
          </p:cNvPr>
          <p:cNvPicPr>
            <a:picLocks noGrp="1" noChangeAspect="1"/>
          </p:cNvPicPr>
          <p:nvPr>
            <p:ph idx="1"/>
          </p:nvPr>
        </p:nvPicPr>
        <p:blipFill rotWithShape="1">
          <a:blip r:embed="rId2"/>
          <a:srcRect b="15628"/>
          <a:stretch/>
        </p:blipFill>
        <p:spPr bwMode="auto">
          <a:xfrm>
            <a:off x="20" y="10"/>
            <a:ext cx="12191980" cy="6866290"/>
          </a:xfrm>
          <a:prstGeom prst="rect">
            <a:avLst/>
          </a:prstGeom>
          <a:noFill/>
        </p:spPr>
      </p:pic>
    </p:spTree>
    <p:extLst>
      <p:ext uri="{BB962C8B-B14F-4D97-AF65-F5344CB8AC3E}">
        <p14:creationId xmlns:p14="http://schemas.microsoft.com/office/powerpoint/2010/main" val="158399252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3ECBE1F1-D69B-4AFA-ABD5-8E41720EF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Cross-section of a plant stem under a microscope">
            <a:extLst>
              <a:ext uri="{FF2B5EF4-FFF2-40B4-BE49-F238E27FC236}">
                <a16:creationId xmlns:a16="http://schemas.microsoft.com/office/drawing/2014/main" id="{DD7E1E4E-0BD0-7F21-39A5-633C961BD71E}"/>
              </a:ext>
            </a:extLst>
          </p:cNvPr>
          <p:cNvPicPr>
            <a:picLocks noChangeAspect="1"/>
          </p:cNvPicPr>
          <p:nvPr/>
        </p:nvPicPr>
        <p:blipFill rotWithShape="1">
          <a:blip r:embed="rId2"/>
          <a:srcRect l="28282" r="19059" b="-2"/>
          <a:stretch/>
        </p:blipFill>
        <p:spPr>
          <a:xfrm>
            <a:off x="-1" y="-2"/>
            <a:ext cx="5410198" cy="6858002"/>
          </a:xfrm>
          <a:prstGeom prst="rect">
            <a:avLst/>
          </a:prstGeom>
        </p:spPr>
      </p:pic>
      <p:sp useBgFill="1">
        <p:nvSpPr>
          <p:cNvPr id="11" name="Rectangle 10">
            <a:extLst>
              <a:ext uri="{FF2B5EF4-FFF2-40B4-BE49-F238E27FC236}">
                <a16:creationId xmlns:a16="http://schemas.microsoft.com/office/drawing/2014/main" id="{603A6265-E10C-4B85-9C20-E75FCAF9C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197" y="-1"/>
            <a:ext cx="678180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Naslov 1">
            <a:extLst>
              <a:ext uri="{FF2B5EF4-FFF2-40B4-BE49-F238E27FC236}">
                <a16:creationId xmlns:a16="http://schemas.microsoft.com/office/drawing/2014/main" id="{6BC53716-B7F7-78EA-3F6C-38366144CC59}"/>
              </a:ext>
            </a:extLst>
          </p:cNvPr>
          <p:cNvSpPr>
            <a:spLocks noGrp="1"/>
          </p:cNvSpPr>
          <p:nvPr>
            <p:ph type="title"/>
          </p:nvPr>
        </p:nvSpPr>
        <p:spPr>
          <a:xfrm>
            <a:off x="6115317" y="405685"/>
            <a:ext cx="5464968" cy="1559301"/>
          </a:xfrm>
        </p:spPr>
        <p:txBody>
          <a:bodyPr>
            <a:normAutofit/>
          </a:bodyPr>
          <a:lstStyle/>
          <a:p>
            <a:r>
              <a:rPr lang="hr-HR" sz="4000" dirty="0"/>
              <a:t>Radionica</a:t>
            </a:r>
          </a:p>
        </p:txBody>
      </p:sp>
      <p:sp>
        <p:nvSpPr>
          <p:cNvPr id="3" name="Rezervirano mjesto sadržaja 2">
            <a:extLst>
              <a:ext uri="{FF2B5EF4-FFF2-40B4-BE49-F238E27FC236}">
                <a16:creationId xmlns:a16="http://schemas.microsoft.com/office/drawing/2014/main" id="{5E304504-2DEA-4318-F46D-6CEE2A00079E}"/>
              </a:ext>
            </a:extLst>
          </p:cNvPr>
          <p:cNvSpPr>
            <a:spLocks noGrp="1"/>
          </p:cNvSpPr>
          <p:nvPr>
            <p:ph idx="1"/>
          </p:nvPr>
        </p:nvSpPr>
        <p:spPr>
          <a:xfrm>
            <a:off x="6115317" y="2743200"/>
            <a:ext cx="5247340" cy="3496878"/>
          </a:xfrm>
        </p:spPr>
        <p:txBody>
          <a:bodyPr anchor="ctr">
            <a:normAutofit/>
          </a:bodyPr>
          <a:lstStyle/>
          <a:p>
            <a:pPr marL="0" indent="0">
              <a:buNone/>
            </a:pPr>
            <a:r>
              <a:rPr lang="hr-HR" sz="1100" dirty="0"/>
              <a:t>Dan europske baštine (učenici 1.-4. razreda)</a:t>
            </a:r>
          </a:p>
          <a:p>
            <a:r>
              <a:rPr lang="hr-HR" sz="1100" dirty="0"/>
              <a:t>Epitaf kraljice Jelene</a:t>
            </a:r>
          </a:p>
          <a:p>
            <a:r>
              <a:rPr lang="hr-HR" sz="1100" dirty="0" err="1"/>
              <a:t>Placitum</a:t>
            </a:r>
            <a:r>
              <a:rPr lang="hr-HR" sz="1100" dirty="0"/>
              <a:t> </a:t>
            </a:r>
            <a:r>
              <a:rPr lang="hr-HR" sz="1100" dirty="0" err="1"/>
              <a:t>Risanum</a:t>
            </a:r>
            <a:r>
              <a:rPr lang="hr-HR" sz="1100" dirty="0"/>
              <a:t> – nastavni materijali </a:t>
            </a:r>
          </a:p>
          <a:p>
            <a:endParaRPr lang="hr-HR" sz="1100" dirty="0"/>
          </a:p>
          <a:p>
            <a:endParaRPr lang="hr-HR" sz="1100" dirty="0"/>
          </a:p>
          <a:p>
            <a:r>
              <a:rPr lang="hr-HR" sz="1100" dirty="0"/>
              <a:t>Međunarodni dan čaja – tablice, nastavni materijal</a:t>
            </a:r>
          </a:p>
          <a:p>
            <a:endParaRPr lang="hr-HR" sz="1100" dirty="0"/>
          </a:p>
          <a:p>
            <a:r>
              <a:rPr lang="hr-HR" sz="1100" dirty="0"/>
              <a:t>3.01. 2024. Ciceron  (2130.obljetnica rođenja) – </a:t>
            </a:r>
            <a:r>
              <a:rPr lang="hr-HR" sz="1100" dirty="0" err="1"/>
              <a:t>Non</a:t>
            </a:r>
            <a:r>
              <a:rPr lang="hr-HR" sz="1100" dirty="0"/>
              <a:t> </a:t>
            </a:r>
            <a:r>
              <a:rPr lang="hr-HR" sz="1100" dirty="0" err="1"/>
              <a:t>nobis</a:t>
            </a:r>
            <a:r>
              <a:rPr lang="hr-HR" sz="1100" dirty="0"/>
              <a:t> </a:t>
            </a:r>
            <a:r>
              <a:rPr lang="hr-HR" sz="1100" dirty="0" err="1"/>
              <a:t>solis</a:t>
            </a:r>
            <a:r>
              <a:rPr lang="hr-HR" sz="1100" dirty="0"/>
              <a:t> </a:t>
            </a:r>
            <a:r>
              <a:rPr lang="hr-HR" sz="1100" dirty="0" err="1"/>
              <a:t>vivimus</a:t>
            </a:r>
            <a:endParaRPr lang="hr-HR" sz="1100" dirty="0"/>
          </a:p>
          <a:p>
            <a:pPr marL="0" indent="0">
              <a:buNone/>
            </a:pPr>
            <a:r>
              <a:rPr lang="hr-HR" sz="1100" dirty="0"/>
              <a:t>     Dramska izvedba sudionika (dvije priče)</a:t>
            </a:r>
          </a:p>
          <a:p>
            <a:pPr marL="0" indent="0">
              <a:buNone/>
            </a:pPr>
            <a:endParaRPr lang="hr-HR" sz="1100" dirty="0"/>
          </a:p>
          <a:p>
            <a:endParaRPr lang="hr-HR" sz="1100" dirty="0"/>
          </a:p>
          <a:p>
            <a:r>
              <a:rPr lang="hr-HR" sz="1100" dirty="0"/>
              <a:t>Međunarodni dan arheologije  (posjet arheološkim lokacijama) Rijeka, </a:t>
            </a:r>
            <a:r>
              <a:rPr lang="hr-HR" sz="1100" dirty="0" err="1"/>
              <a:t>ppt</a:t>
            </a:r>
            <a:endParaRPr lang="hr-HR" sz="1100" dirty="0"/>
          </a:p>
        </p:txBody>
      </p:sp>
    </p:spTree>
    <p:extLst>
      <p:ext uri="{BB962C8B-B14F-4D97-AF65-F5344CB8AC3E}">
        <p14:creationId xmlns:p14="http://schemas.microsoft.com/office/powerpoint/2010/main" val="319630547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D6734F9D-DCA6-1AC2-BABB-BF8FAD2027A7}"/>
              </a:ext>
            </a:extLst>
          </p:cNvPr>
          <p:cNvSpPr>
            <a:spLocks noGrp="1"/>
          </p:cNvSpPr>
          <p:nvPr>
            <p:ph type="title"/>
          </p:nvPr>
        </p:nvSpPr>
        <p:spPr/>
        <p:txBody>
          <a:bodyPr/>
          <a:lstStyle/>
          <a:p>
            <a:r>
              <a:rPr lang="hr-HR" dirty="0">
                <a:latin typeface="Times New Roman" panose="02020603050405020304" pitchFamily="18" charset="0"/>
                <a:ea typeface="Times New Roman" panose="02020603050405020304" pitchFamily="18" charset="0"/>
                <a:cs typeface="Times New Roman" panose="02020603050405020304" pitchFamily="18" charset="0"/>
              </a:rPr>
              <a:t>MREŽNI IZVORI</a:t>
            </a:r>
            <a:br>
              <a:rPr lang="hr-HR" dirty="0">
                <a:latin typeface="Calibri" panose="020F0502020204030204" pitchFamily="34" charset="0"/>
                <a:ea typeface="Times New Roman" panose="02020603050405020304" pitchFamily="18" charset="0"/>
                <a:cs typeface="Times New Roman" panose="02020603050405020304" pitchFamily="18" charset="0"/>
              </a:rPr>
            </a:br>
            <a:endParaRPr lang="hr-HR" dirty="0"/>
          </a:p>
        </p:txBody>
      </p:sp>
      <p:sp>
        <p:nvSpPr>
          <p:cNvPr id="3" name="Rezervirano mjesto sadržaja 2">
            <a:extLst>
              <a:ext uri="{FF2B5EF4-FFF2-40B4-BE49-F238E27FC236}">
                <a16:creationId xmlns:a16="http://schemas.microsoft.com/office/drawing/2014/main" id="{53480AE8-4DF3-D48E-D0B4-CDCC0A88DD83}"/>
              </a:ext>
            </a:extLst>
          </p:cNvPr>
          <p:cNvSpPr>
            <a:spLocks noGrp="1"/>
          </p:cNvSpPr>
          <p:nvPr>
            <p:ph idx="1"/>
          </p:nvPr>
        </p:nvSpPr>
        <p:spPr/>
        <p:txBody>
          <a:bodyPr>
            <a:normAutofit fontScale="62500" lnSpcReduction="20000"/>
          </a:bodyPr>
          <a:lstStyle/>
          <a:p>
            <a:pPr>
              <a:lnSpc>
                <a:spcPct val="107000"/>
              </a:lnSpc>
              <a:spcAft>
                <a:spcPts val="800"/>
              </a:spcAft>
            </a:pPr>
            <a:r>
              <a:rPr lang="hr-HR" sz="1800" dirty="0">
                <a:effectLst/>
                <a:latin typeface="+mj-lt"/>
                <a:ea typeface="Times New Roman" panose="02020603050405020304" pitchFamily="18" charset="0"/>
                <a:cs typeface="Times New Roman" panose="02020603050405020304" pitchFamily="18" charset="0"/>
              </a:rPr>
              <a:t> 1.	</a:t>
            </a:r>
            <a:r>
              <a:rPr lang="hr-HR" sz="1800" u="sng" dirty="0">
                <a:solidFill>
                  <a:srgbClr val="0000FF"/>
                </a:solidFill>
                <a:effectLst/>
                <a:latin typeface="+mj-lt"/>
                <a:ea typeface="Times New Roman" panose="02020603050405020304" pitchFamily="18" charset="0"/>
                <a:cs typeface="Times New Roman" panose="02020603050405020304" pitchFamily="18" charset="0"/>
                <a:hlinkClick r:id="rId2"/>
              </a:rPr>
              <a:t>https://www.adiva.hr/nutricionizam/ljekovito-bilje/</a:t>
            </a:r>
            <a:endParaRPr lang="hr-HR" sz="1800" dirty="0">
              <a:effectLst/>
              <a:latin typeface="+mj-lt"/>
              <a:ea typeface="Times New Roman" panose="02020603050405020304" pitchFamily="18" charset="0"/>
              <a:cs typeface="Times New Roman" panose="02020603050405020304" pitchFamily="18" charset="0"/>
            </a:endParaRPr>
          </a:p>
          <a:p>
            <a:pPr>
              <a:lnSpc>
                <a:spcPct val="107000"/>
              </a:lnSpc>
              <a:spcAft>
                <a:spcPts val="800"/>
              </a:spcAft>
            </a:pPr>
            <a:r>
              <a:rPr lang="hr-HR" sz="1800" dirty="0">
                <a:effectLst/>
                <a:latin typeface="+mj-lt"/>
                <a:ea typeface="Times New Roman" panose="02020603050405020304" pitchFamily="18" charset="0"/>
                <a:cs typeface="Times New Roman" panose="02020603050405020304" pitchFamily="18" charset="0"/>
              </a:rPr>
              <a:t>2.	</a:t>
            </a:r>
            <a:r>
              <a:rPr lang="hr-HR" sz="1800" u="sng" dirty="0">
                <a:solidFill>
                  <a:srgbClr val="0000FF"/>
                </a:solidFill>
                <a:effectLst/>
                <a:latin typeface="+mj-lt"/>
                <a:ea typeface="Times New Roman" panose="02020603050405020304" pitchFamily="18" charset="0"/>
                <a:cs typeface="Times New Roman" panose="02020603050405020304" pitchFamily="18" charset="0"/>
                <a:hlinkClick r:id="rId3"/>
              </a:rPr>
              <a:t>https://www.agroklub.com</a:t>
            </a:r>
            <a:endParaRPr lang="hr-HR" sz="1800" dirty="0">
              <a:effectLst/>
              <a:latin typeface="+mj-lt"/>
              <a:ea typeface="Times New Roman" panose="02020603050405020304" pitchFamily="18" charset="0"/>
              <a:cs typeface="Times New Roman" panose="02020603050405020304" pitchFamily="18" charset="0"/>
            </a:endParaRPr>
          </a:p>
          <a:p>
            <a:pPr>
              <a:lnSpc>
                <a:spcPct val="107000"/>
              </a:lnSpc>
              <a:spcAft>
                <a:spcPts val="800"/>
              </a:spcAft>
            </a:pPr>
            <a:r>
              <a:rPr lang="hr-HR" sz="1800" dirty="0">
                <a:effectLst/>
                <a:latin typeface="+mj-lt"/>
                <a:ea typeface="Times New Roman" panose="02020603050405020304" pitchFamily="18" charset="0"/>
                <a:cs typeface="Times New Roman" panose="02020603050405020304" pitchFamily="18" charset="0"/>
              </a:rPr>
              <a:t>3.	</a:t>
            </a:r>
            <a:r>
              <a:rPr lang="hr-HR" sz="1800" u="sng" dirty="0">
                <a:solidFill>
                  <a:srgbClr val="0000FF"/>
                </a:solidFill>
                <a:effectLst/>
                <a:latin typeface="+mj-lt"/>
                <a:ea typeface="Times New Roman" panose="02020603050405020304" pitchFamily="18" charset="0"/>
                <a:cs typeface="Times New Roman" panose="02020603050405020304" pitchFamily="18" charset="0"/>
                <a:hlinkClick r:id="rId4"/>
              </a:rPr>
              <a:t>https://dictionary.cambridge.org/</a:t>
            </a:r>
            <a:endParaRPr lang="hr-HR" sz="1800" dirty="0">
              <a:effectLst/>
              <a:latin typeface="+mj-lt"/>
              <a:ea typeface="Times New Roman" panose="02020603050405020304" pitchFamily="18" charset="0"/>
              <a:cs typeface="Times New Roman" panose="02020603050405020304" pitchFamily="18" charset="0"/>
            </a:endParaRPr>
          </a:p>
          <a:p>
            <a:pPr>
              <a:lnSpc>
                <a:spcPct val="107000"/>
              </a:lnSpc>
              <a:spcAft>
                <a:spcPts val="800"/>
              </a:spcAft>
            </a:pPr>
            <a:r>
              <a:rPr lang="hr-HR" sz="1800" dirty="0">
                <a:effectLst/>
                <a:latin typeface="+mj-lt"/>
                <a:ea typeface="Times New Roman" panose="02020603050405020304" pitchFamily="18" charset="0"/>
                <a:cs typeface="Times New Roman" panose="02020603050405020304" pitchFamily="18" charset="0"/>
              </a:rPr>
              <a:t>4.	</a:t>
            </a:r>
            <a:r>
              <a:rPr lang="hr-HR" sz="1800" u="sng" dirty="0">
                <a:solidFill>
                  <a:srgbClr val="0000FF"/>
                </a:solidFill>
                <a:effectLst/>
                <a:latin typeface="+mj-lt"/>
                <a:ea typeface="Times New Roman" panose="02020603050405020304" pitchFamily="18" charset="0"/>
                <a:cs typeface="Times New Roman" panose="02020603050405020304" pitchFamily="18" charset="0"/>
                <a:hlinkClick r:id="rId5"/>
              </a:rPr>
              <a:t>https://www.enciklopedija.hr/</a:t>
            </a:r>
            <a:endParaRPr lang="hr-HR" sz="1800" dirty="0">
              <a:effectLst/>
              <a:latin typeface="+mj-lt"/>
              <a:ea typeface="Times New Roman" panose="02020603050405020304" pitchFamily="18" charset="0"/>
              <a:cs typeface="Times New Roman" panose="02020603050405020304" pitchFamily="18" charset="0"/>
            </a:endParaRPr>
          </a:p>
          <a:p>
            <a:pPr>
              <a:lnSpc>
                <a:spcPct val="107000"/>
              </a:lnSpc>
              <a:spcAft>
                <a:spcPts val="800"/>
              </a:spcAft>
            </a:pPr>
            <a:r>
              <a:rPr lang="hr-HR" sz="1800" dirty="0">
                <a:effectLst/>
                <a:latin typeface="+mj-lt"/>
                <a:ea typeface="Times New Roman" panose="02020603050405020304" pitchFamily="18" charset="0"/>
                <a:cs typeface="Times New Roman" panose="02020603050405020304" pitchFamily="18" charset="0"/>
              </a:rPr>
              <a:t>5.	</a:t>
            </a:r>
            <a:r>
              <a:rPr lang="hr-HR" sz="1800" u="sng" dirty="0">
                <a:solidFill>
                  <a:srgbClr val="0000FF"/>
                </a:solidFill>
                <a:effectLst/>
                <a:latin typeface="+mj-lt"/>
                <a:ea typeface="Times New Roman" panose="02020603050405020304" pitchFamily="18" charset="0"/>
                <a:cs typeface="Times New Roman" panose="02020603050405020304" pitchFamily="18" charset="0"/>
                <a:hlinkClick r:id="rId6"/>
              </a:rPr>
              <a:t>https://www.plantagea.hr</a:t>
            </a:r>
            <a:endParaRPr lang="hr-HR" sz="1800" dirty="0">
              <a:effectLst/>
              <a:latin typeface="+mj-lt"/>
              <a:ea typeface="Times New Roman" panose="02020603050405020304" pitchFamily="18" charset="0"/>
              <a:cs typeface="Times New Roman" panose="02020603050405020304" pitchFamily="18" charset="0"/>
            </a:endParaRPr>
          </a:p>
          <a:p>
            <a:pPr>
              <a:lnSpc>
                <a:spcPct val="107000"/>
              </a:lnSpc>
              <a:spcAft>
                <a:spcPts val="800"/>
              </a:spcAft>
            </a:pPr>
            <a:r>
              <a:rPr lang="hr-HR" sz="1800" dirty="0">
                <a:effectLst/>
                <a:latin typeface="+mj-lt"/>
                <a:ea typeface="Times New Roman" panose="02020603050405020304" pitchFamily="18" charset="0"/>
                <a:cs typeface="Times New Roman" panose="02020603050405020304" pitchFamily="18" charset="0"/>
              </a:rPr>
              <a:t>6.	</a:t>
            </a:r>
            <a:r>
              <a:rPr lang="hr-HR" sz="1800" u="sng" dirty="0">
                <a:solidFill>
                  <a:srgbClr val="0000FF"/>
                </a:solidFill>
                <a:effectLst/>
                <a:latin typeface="+mj-lt"/>
                <a:ea typeface="Times New Roman" panose="02020603050405020304" pitchFamily="18" charset="0"/>
                <a:cs typeface="Times New Roman" panose="02020603050405020304" pitchFamily="18" charset="0"/>
                <a:hlinkClick r:id="rId7"/>
              </a:rPr>
              <a:t>https://www.plantea.com.hr</a:t>
            </a:r>
            <a:endParaRPr lang="hr-HR" sz="1800" dirty="0">
              <a:effectLst/>
              <a:latin typeface="+mj-lt"/>
              <a:ea typeface="Times New Roman" panose="02020603050405020304" pitchFamily="18" charset="0"/>
              <a:cs typeface="Times New Roman" panose="02020603050405020304" pitchFamily="18" charset="0"/>
            </a:endParaRPr>
          </a:p>
          <a:p>
            <a:pPr>
              <a:lnSpc>
                <a:spcPct val="107000"/>
              </a:lnSpc>
              <a:spcAft>
                <a:spcPts val="800"/>
              </a:spcAft>
            </a:pPr>
            <a:r>
              <a:rPr lang="hr-HR" sz="1800" dirty="0">
                <a:effectLst/>
                <a:latin typeface="+mj-lt"/>
                <a:ea typeface="Times New Roman" panose="02020603050405020304" pitchFamily="18" charset="0"/>
                <a:cs typeface="Times New Roman" panose="02020603050405020304" pitchFamily="18" charset="0"/>
              </a:rPr>
              <a:t>7.	</a:t>
            </a:r>
            <a:r>
              <a:rPr lang="hr-HR" sz="1800" u="sng" dirty="0">
                <a:solidFill>
                  <a:srgbClr val="0000FF"/>
                </a:solidFill>
                <a:effectLst/>
                <a:latin typeface="+mj-lt"/>
                <a:ea typeface="Times New Roman" panose="02020603050405020304" pitchFamily="18" charset="0"/>
                <a:cs typeface="Times New Roman" panose="02020603050405020304" pitchFamily="18" charset="0"/>
                <a:hlinkClick r:id="rId8"/>
              </a:rPr>
              <a:t>https://www.plivazdravlje.hr/</a:t>
            </a:r>
            <a:endParaRPr lang="hr-HR" sz="1800" dirty="0">
              <a:effectLst/>
              <a:latin typeface="+mj-lt"/>
              <a:ea typeface="Times New Roman" panose="02020603050405020304" pitchFamily="18" charset="0"/>
              <a:cs typeface="Times New Roman" panose="02020603050405020304" pitchFamily="18" charset="0"/>
            </a:endParaRPr>
          </a:p>
          <a:p>
            <a:pPr>
              <a:lnSpc>
                <a:spcPct val="107000"/>
              </a:lnSpc>
              <a:spcAft>
                <a:spcPts val="800"/>
              </a:spcAft>
            </a:pPr>
            <a:r>
              <a:rPr lang="hr-HR" sz="1800" dirty="0">
                <a:effectLst/>
                <a:latin typeface="+mj-lt"/>
                <a:ea typeface="Times New Roman" panose="02020603050405020304" pitchFamily="18" charset="0"/>
                <a:cs typeface="Times New Roman" panose="02020603050405020304" pitchFamily="18" charset="0"/>
              </a:rPr>
              <a:t>8.	</a:t>
            </a:r>
            <a:r>
              <a:rPr lang="hr-HR" sz="1800" u="sng" dirty="0">
                <a:solidFill>
                  <a:srgbClr val="0000FF"/>
                </a:solidFill>
                <a:effectLst/>
                <a:latin typeface="+mj-lt"/>
                <a:ea typeface="Times New Roman" panose="02020603050405020304" pitchFamily="18" charset="0"/>
                <a:cs typeface="Times New Roman" panose="02020603050405020304" pitchFamily="18" charset="0"/>
                <a:hlinkClick r:id="rId9"/>
              </a:rPr>
              <a:t>https://repozitorij.agr.unizg.hr</a:t>
            </a:r>
            <a:endParaRPr lang="hr-HR" sz="1800" dirty="0">
              <a:effectLst/>
              <a:latin typeface="+mj-lt"/>
              <a:ea typeface="Times New Roman" panose="02020603050405020304" pitchFamily="18" charset="0"/>
              <a:cs typeface="Times New Roman" panose="02020603050405020304" pitchFamily="18" charset="0"/>
            </a:endParaRPr>
          </a:p>
          <a:p>
            <a:pPr>
              <a:lnSpc>
                <a:spcPct val="107000"/>
              </a:lnSpc>
              <a:spcAft>
                <a:spcPts val="800"/>
              </a:spcAft>
            </a:pPr>
            <a:r>
              <a:rPr lang="hr-HR" sz="1800" dirty="0">
                <a:effectLst/>
                <a:latin typeface="+mj-lt"/>
                <a:ea typeface="Times New Roman" panose="02020603050405020304" pitchFamily="18" charset="0"/>
                <a:cs typeface="Times New Roman" panose="02020603050405020304" pitchFamily="18" charset="0"/>
              </a:rPr>
              <a:t>9.	</a:t>
            </a:r>
            <a:r>
              <a:rPr lang="hr-HR" sz="1800" u="sng" dirty="0">
                <a:solidFill>
                  <a:srgbClr val="0000FF"/>
                </a:solidFill>
                <a:effectLst/>
                <a:latin typeface="+mj-lt"/>
                <a:ea typeface="Times New Roman" panose="02020603050405020304" pitchFamily="18" charset="0"/>
                <a:cs typeface="Times New Roman" panose="02020603050405020304" pitchFamily="18" charset="0"/>
                <a:hlinkClick r:id="rId10"/>
              </a:rPr>
              <a:t>https://www.vasezdravlje.com/</a:t>
            </a:r>
            <a:endParaRPr lang="hr-HR" sz="1800" dirty="0">
              <a:effectLst/>
              <a:latin typeface="+mj-lt"/>
              <a:ea typeface="Times New Roman" panose="02020603050405020304" pitchFamily="18" charset="0"/>
              <a:cs typeface="Times New Roman" panose="02020603050405020304" pitchFamily="18" charset="0"/>
            </a:endParaRPr>
          </a:p>
          <a:p>
            <a:pPr>
              <a:lnSpc>
                <a:spcPct val="107000"/>
              </a:lnSpc>
              <a:spcAft>
                <a:spcPts val="800"/>
              </a:spcAft>
            </a:pPr>
            <a:r>
              <a:rPr lang="hr-HR" sz="1800" dirty="0">
                <a:effectLst/>
                <a:latin typeface="+mj-lt"/>
                <a:ea typeface="Times New Roman" panose="02020603050405020304" pitchFamily="18" charset="0"/>
                <a:cs typeface="Times New Roman" panose="02020603050405020304" pitchFamily="18" charset="0"/>
              </a:rPr>
              <a:t>10. 	</a:t>
            </a:r>
            <a:r>
              <a:rPr lang="hr-HR" sz="1800" u="sng" dirty="0">
                <a:solidFill>
                  <a:srgbClr val="0000FF"/>
                </a:solidFill>
                <a:effectLst/>
                <a:latin typeface="+mj-lt"/>
                <a:ea typeface="Times New Roman" panose="02020603050405020304" pitchFamily="18" charset="0"/>
                <a:cs typeface="Times New Roman" panose="02020603050405020304" pitchFamily="18" charset="0"/>
                <a:hlinkClick r:id="rId11"/>
              </a:rPr>
              <a:t>https://www.vrtlarica.hr</a:t>
            </a:r>
            <a:endParaRPr lang="hr-HR" sz="1800" dirty="0">
              <a:effectLst/>
              <a:latin typeface="+mj-lt"/>
              <a:ea typeface="Times New Roman" panose="02020603050405020304" pitchFamily="18" charset="0"/>
              <a:cs typeface="Times New Roman" panose="02020603050405020304" pitchFamily="18" charset="0"/>
            </a:endParaRPr>
          </a:p>
          <a:p>
            <a:pPr>
              <a:lnSpc>
                <a:spcPct val="107000"/>
              </a:lnSpc>
              <a:spcAft>
                <a:spcPts val="800"/>
              </a:spcAft>
            </a:pPr>
            <a:r>
              <a:rPr lang="hr-HR" sz="1800" dirty="0">
                <a:effectLst/>
                <a:latin typeface="+mj-lt"/>
                <a:ea typeface="Times New Roman" panose="02020603050405020304" pitchFamily="18" charset="0"/>
                <a:cs typeface="Times New Roman" panose="02020603050405020304" pitchFamily="18" charset="0"/>
              </a:rPr>
              <a:t>11.	</a:t>
            </a:r>
            <a:r>
              <a:rPr lang="hr-HR" sz="1800" u="sng" dirty="0">
                <a:solidFill>
                  <a:srgbClr val="0000FF"/>
                </a:solidFill>
                <a:effectLst/>
                <a:latin typeface="+mj-lt"/>
                <a:ea typeface="Times New Roman" panose="02020603050405020304" pitchFamily="18" charset="0"/>
                <a:cs typeface="Times New Roman" panose="02020603050405020304" pitchFamily="18" charset="0"/>
                <a:hlinkClick r:id="rId12"/>
              </a:rPr>
              <a:t>https://zastita-prirode.hr/</a:t>
            </a:r>
            <a:endParaRPr lang="hr-HR" sz="1800" u="sng" dirty="0">
              <a:solidFill>
                <a:srgbClr val="0000FF"/>
              </a:solidFill>
              <a:effectLst/>
              <a:latin typeface="+mj-lt"/>
              <a:ea typeface="Times New Roman" panose="02020603050405020304" pitchFamily="18" charset="0"/>
              <a:cs typeface="Times New Roman" panose="02020603050405020304" pitchFamily="18" charset="0"/>
            </a:endParaRPr>
          </a:p>
          <a:p>
            <a:pPr>
              <a:lnSpc>
                <a:spcPct val="107000"/>
              </a:lnSpc>
              <a:spcAft>
                <a:spcPts val="800"/>
              </a:spcAft>
            </a:pPr>
            <a:endParaRPr lang="hr-HR" sz="18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hr-HR" dirty="0"/>
          </a:p>
        </p:txBody>
      </p:sp>
    </p:spTree>
    <p:extLst>
      <p:ext uri="{BB962C8B-B14F-4D97-AF65-F5344CB8AC3E}">
        <p14:creationId xmlns:p14="http://schemas.microsoft.com/office/powerpoint/2010/main" val="403254488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EDA99104-7FFF-6C6D-311F-6A3DE27A1AD7}"/>
              </a:ext>
            </a:extLst>
          </p:cNvPr>
          <p:cNvSpPr>
            <a:spLocks noGrp="1"/>
          </p:cNvSpPr>
          <p:nvPr>
            <p:ph type="title"/>
          </p:nvPr>
        </p:nvSpPr>
        <p:spPr/>
        <p:txBody>
          <a:bodyPr/>
          <a:lstStyle/>
          <a:p>
            <a:endParaRPr lang="hr-HR"/>
          </a:p>
        </p:txBody>
      </p:sp>
      <p:sp>
        <p:nvSpPr>
          <p:cNvPr id="3" name="Rezervirano mjesto sadržaja 2">
            <a:extLst>
              <a:ext uri="{FF2B5EF4-FFF2-40B4-BE49-F238E27FC236}">
                <a16:creationId xmlns:a16="http://schemas.microsoft.com/office/drawing/2014/main" id="{EB0A687C-85B6-BFD6-ECBB-6A63E3F44B69}"/>
              </a:ext>
            </a:extLst>
          </p:cNvPr>
          <p:cNvSpPr>
            <a:spLocks noGrp="1"/>
          </p:cNvSpPr>
          <p:nvPr>
            <p:ph idx="1"/>
          </p:nvPr>
        </p:nvSpPr>
        <p:spPr/>
        <p:txBody>
          <a:bodyPr/>
          <a:lstStyle/>
          <a:p>
            <a:r>
              <a:rPr lang="hr-HR" sz="1200" kern="1200" dirty="0">
                <a:solidFill>
                  <a:schemeClr val="dk1"/>
                </a:solidFill>
                <a:effectLst/>
                <a:latin typeface="+mn-lt"/>
                <a:ea typeface="+mn-ea"/>
                <a:cs typeface="+mn-cs"/>
                <a:hlinkClick r:id="rId2"/>
              </a:rPr>
              <a:t>https://www.tvornicazdravehrane.com/zdravi-kutak/pasiflora-opustanje-i-nesanicu-upotreba-doziranje-nuspojave-69204/</a:t>
            </a:r>
            <a:endParaRPr lang="hr-HR" sz="1200" kern="1200" dirty="0">
              <a:solidFill>
                <a:schemeClr val="dk1"/>
              </a:solidFill>
              <a:effectLst/>
              <a:latin typeface="+mn-lt"/>
              <a:ea typeface="+mn-ea"/>
              <a:cs typeface="+mn-cs"/>
            </a:endParaRPr>
          </a:p>
          <a:p>
            <a:r>
              <a:rPr lang="hr-HR" sz="1200" dirty="0">
                <a:hlinkClick r:id="rId3"/>
              </a:rPr>
              <a:t>https://www.ljekovitapriroda.com/caj-od-jabuka-i-cimeta-predstavlja-pravu-riznicu-antioksidansa/</a:t>
            </a:r>
            <a:endParaRPr lang="hr-HR" sz="1200" dirty="0"/>
          </a:p>
          <a:p>
            <a:r>
              <a:rPr lang="hr-HR" sz="1200" dirty="0">
                <a:hlinkClick r:id="rId4"/>
              </a:rPr>
              <a:t>https://povijest.hr/nadanasnjidan/pronaden-sarkofag-hrvatske-kraljice-jelene-slavne-1898/</a:t>
            </a:r>
            <a:endParaRPr lang="hr-HR" sz="1200" dirty="0"/>
          </a:p>
          <a:p>
            <a:r>
              <a:rPr lang="hr-HR" sz="1200" dirty="0">
                <a:hlinkClick r:id="rId5"/>
              </a:rPr>
              <a:t>http://solr.ffzg.hr/philo4/croala0/query?report=concordance&amp;method=proxy&amp;q=helena&amp;start=0&amp;end=0</a:t>
            </a:r>
            <a:r>
              <a:rPr lang="hr-HR" sz="1200" dirty="0"/>
              <a:t> (23.10.2023.)</a:t>
            </a:r>
          </a:p>
          <a:p>
            <a:endParaRPr lang="hr-HR" sz="1200" dirty="0"/>
          </a:p>
          <a:p>
            <a:endParaRPr lang="hr-HR" sz="1200" dirty="0"/>
          </a:p>
          <a:p>
            <a:endParaRPr lang="hr-HR" dirty="0"/>
          </a:p>
        </p:txBody>
      </p:sp>
    </p:spTree>
    <p:extLst>
      <p:ext uri="{BB962C8B-B14F-4D97-AF65-F5344CB8AC3E}">
        <p14:creationId xmlns:p14="http://schemas.microsoft.com/office/powerpoint/2010/main" val="1940264218"/>
      </p:ext>
    </p:extLst>
  </p:cSld>
  <p:clrMapOvr>
    <a:masterClrMapping/>
  </p:clrMapOvr>
</p:sld>
</file>

<file path=ppt/theme/theme1.xml><?xml version="1.0" encoding="utf-8"?>
<a:theme xmlns:a="http://schemas.openxmlformats.org/drawingml/2006/main" name="Tema sustava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sustava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D14E3A82C30A4D4BBF21283C2C008BAA" ma:contentTypeVersion="11" ma:contentTypeDescription="Stvaranje novog dokumenta." ma:contentTypeScope="" ma:versionID="83b9bce3bb2972a5daf5afdfb7891a0d">
  <xsd:schema xmlns:xsd="http://www.w3.org/2001/XMLSchema" xmlns:xs="http://www.w3.org/2001/XMLSchema" xmlns:p="http://schemas.microsoft.com/office/2006/metadata/properties" xmlns:ns2="e7b8cc12-887a-4d4d-ba48-7166d3f8d3b4" xmlns:ns3="c8ad5942-de4f-494e-8cd7-fcff3be963fd" targetNamespace="http://schemas.microsoft.com/office/2006/metadata/properties" ma:root="true" ma:fieldsID="7bf8e5e41ae438fb09b8e119f1c60473" ns2:_="" ns3:_="">
    <xsd:import namespace="e7b8cc12-887a-4d4d-ba48-7166d3f8d3b4"/>
    <xsd:import namespace="c8ad5942-de4f-494e-8cd7-fcff3be963fd"/>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SearchProperties" minOccurs="0"/>
                <xsd:element ref="ns2:MediaServiceGenerationTime" minOccurs="0"/>
                <xsd:element ref="ns2:MediaServiceEventHashCode" minOccurs="0"/>
                <xsd:element ref="ns2:MediaServiceObjectDetectorVersions" minOccurs="0"/>
                <xsd:element ref="ns2:MediaServiceDateTaken"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7b8cc12-887a-4d4d-ba48-7166d3f8d3b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Oznake slika" ma:readOnly="false" ma:fieldId="{5cf76f15-5ced-4ddc-b409-7134ff3c332f}" ma:taxonomyMulti="true" ma:sspId="a0d909bf-645b-46a2-8bb9-ccdb7433476c" ma:termSetId="09814cd3-568e-fe90-9814-8d621ff8fb84" ma:anchorId="fba54fb3-c3e1-fe81-a776-ca4b69148c4d" ma:open="true" ma:isKeyword="false">
      <xsd:complexType>
        <xsd:sequence>
          <xsd:element ref="pc:Terms" minOccurs="0" maxOccurs="1"/>
        </xsd:sequence>
      </xsd:complex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bjectDetectorVersions" ma:index="16" nillable="true" ma:displayName="MediaServiceObjectDetectorVersions" ma:hidden="true" ma:indexed="true" ma:internalName="MediaServiceObjectDetectorVersions" ma:readOnly="true">
      <xsd:simpleType>
        <xsd:restriction base="dms:Text"/>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8ad5942-de4f-494e-8cd7-fcff3be963fd"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582b6ff0-1112-4113-b077-13e8a1f0d296}" ma:internalName="TaxCatchAll" ma:showField="CatchAllData" ma:web="c8ad5942-de4f-494e-8cd7-fcff3be963f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Vrsta sadržaja"/>
        <xsd:element ref="dc:title" minOccurs="0" maxOccurs="1" ma:index="4" ma:displayName="Naslov"/>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c8ad5942-de4f-494e-8cd7-fcff3be963fd" xsi:nil="true"/>
    <lcf76f155ced4ddcb4097134ff3c332f xmlns="e7b8cc12-887a-4d4d-ba48-7166d3f8d3b4">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E94F8997-16EC-43BD-A8A7-1F7E467E60A4}"/>
</file>

<file path=customXml/itemProps2.xml><?xml version="1.0" encoding="utf-8"?>
<ds:datastoreItem xmlns:ds="http://schemas.openxmlformats.org/officeDocument/2006/customXml" ds:itemID="{9D2FF091-BD77-4BA5-803B-701634C753FE}"/>
</file>

<file path=customXml/itemProps3.xml><?xml version="1.0" encoding="utf-8"?>
<ds:datastoreItem xmlns:ds="http://schemas.openxmlformats.org/officeDocument/2006/customXml" ds:itemID="{3C365832-D4D4-48D4-8083-555E59114F56}"/>
</file>

<file path=docProps/app.xml><?xml version="1.0" encoding="utf-8"?>
<Properties xmlns="http://schemas.openxmlformats.org/officeDocument/2006/extended-properties" xmlns:vt="http://schemas.openxmlformats.org/officeDocument/2006/docPropsVTypes">
  <TotalTime>820</TotalTime>
  <Words>2620</Words>
  <Application>Microsoft Office PowerPoint</Application>
  <PresentationFormat>Široki zaslon</PresentationFormat>
  <Paragraphs>231</Paragraphs>
  <Slides>34</Slides>
  <Notes>1</Notes>
  <HiddenSlides>0</HiddenSlides>
  <MMClips>0</MMClips>
  <ScaleCrop>false</ScaleCrop>
  <HeadingPairs>
    <vt:vector size="6" baseType="variant">
      <vt:variant>
        <vt:lpstr>Korišteni fontovi</vt:lpstr>
      </vt:variant>
      <vt:variant>
        <vt:i4>9</vt:i4>
      </vt:variant>
      <vt:variant>
        <vt:lpstr>Tema</vt:lpstr>
      </vt:variant>
      <vt:variant>
        <vt:i4>1</vt:i4>
      </vt:variant>
      <vt:variant>
        <vt:lpstr>Naslovi slajdova</vt:lpstr>
      </vt:variant>
      <vt:variant>
        <vt:i4>34</vt:i4>
      </vt:variant>
    </vt:vector>
  </HeadingPairs>
  <TitlesOfParts>
    <vt:vector size="44" baseType="lpstr">
      <vt:lpstr>arial</vt:lpstr>
      <vt:lpstr>arial</vt:lpstr>
      <vt:lpstr>Calibri</vt:lpstr>
      <vt:lpstr>Calibri Light</vt:lpstr>
      <vt:lpstr>Cambria</vt:lpstr>
      <vt:lpstr>Courier New</vt:lpstr>
      <vt:lpstr>Georgia</vt:lpstr>
      <vt:lpstr>Lora</vt:lpstr>
      <vt:lpstr>Times New Roman</vt:lpstr>
      <vt:lpstr>Tema sustava Office</vt:lpstr>
      <vt:lpstr>PRIGODNA NASTAVA</vt:lpstr>
      <vt:lpstr>PowerPoint prezentacija</vt:lpstr>
      <vt:lpstr>Prigode za prigodnu nastavu </vt:lpstr>
      <vt:lpstr>Latinski jezik i prigodna nastava</vt:lpstr>
      <vt:lpstr>Latinski jezik i prigodna nastava</vt:lpstr>
      <vt:lpstr>23. 09. Dan europske baštine </vt:lpstr>
      <vt:lpstr>NAJSTARIJI NATPISI: </vt:lpstr>
      <vt:lpstr>Vekenegae epitaphium  </vt:lpstr>
      <vt:lpstr>PROZNI DOKUMENTI POVIJESNOG ZNAČAJA: </vt:lpstr>
      <vt:lpstr>PowerPoint prezentacija</vt:lpstr>
      <vt:lpstr>PowerPoint prezentacija</vt:lpstr>
      <vt:lpstr>PowerPoint prezentacija</vt:lpstr>
      <vt:lpstr>PowerPoint prezentacija</vt:lpstr>
      <vt:lpstr>PowerPoint prezentacija</vt:lpstr>
      <vt:lpstr>976 Helenae reginae epitaphium, versio electronica (CroALa – Croatiae auctores Latini- tekstovi hrvatskih latinista i autora povezanih s Hrvatskom)</vt:lpstr>
      <vt:lpstr>PowerPoint prezentacija</vt:lpstr>
      <vt:lpstr>PowerPoint prezentacija</vt:lpstr>
      <vt:lpstr>PowerPoint prezentacija</vt:lpstr>
      <vt:lpstr> Helenae reginae epitaphium  </vt:lpstr>
      <vt:lpstr>Ciceronove izreke</vt:lpstr>
      <vt:lpstr>Aktivnost</vt:lpstr>
      <vt:lpstr>3.01. 2024. Ciceron  (2130.obljetnica rođenja) </vt:lpstr>
      <vt:lpstr>Priče</vt:lpstr>
      <vt:lpstr>21.05. Međunarodni dan čaja (čaj kao lijek)   </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Radionica</vt:lpstr>
      <vt:lpstr>MREŽNI IZVORI </vt:lpstr>
      <vt:lpstr>PowerPoint prezentacija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PRIGODNA NASTAVA</dc:title>
  <dc:creator>Ružica Jauk</dc:creator>
  <cp:lastModifiedBy>Ružica Jauk</cp:lastModifiedBy>
  <cp:revision>12</cp:revision>
  <cp:lastPrinted>2023-10-17T11:43:43Z</cp:lastPrinted>
  <dcterms:created xsi:type="dcterms:W3CDTF">2023-10-11T13:49:12Z</dcterms:created>
  <dcterms:modified xsi:type="dcterms:W3CDTF">2023-10-24T11:52:36Z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0x010100D14E3A82C30A4D4BBF21283C2C008BAA</vt:lpwstr>
  </property>
</Properties>
</file>